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7" r:id="rId1"/>
  </p:sldMasterIdLst>
  <p:sldIdLst>
    <p:sldId id="256" r:id="rId2"/>
    <p:sldId id="257" r:id="rId3"/>
    <p:sldId id="258" r:id="rId4"/>
    <p:sldId id="289" r:id="rId5"/>
    <p:sldId id="288" r:id="rId6"/>
    <p:sldId id="287" r:id="rId7"/>
    <p:sldId id="294" r:id="rId8"/>
    <p:sldId id="262" r:id="rId9"/>
    <p:sldId id="261" r:id="rId10"/>
    <p:sldId id="263" r:id="rId11"/>
    <p:sldId id="278" r:id="rId12"/>
    <p:sldId id="282" r:id="rId13"/>
    <p:sldId id="280" r:id="rId14"/>
    <p:sldId id="281" r:id="rId15"/>
    <p:sldId id="283" r:id="rId16"/>
    <p:sldId id="274" r:id="rId17"/>
    <p:sldId id="270" r:id="rId18"/>
    <p:sldId id="268"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8AA05F-C068-E3D9-CFF2-F948F67CCEE7}" v="9" dt="2023-01-09T14:43:39.478"/>
    <p1510:client id="{1508E38D-067E-99CE-00B4-1F6B0B2A0966}" v="3" dt="2023-01-09T17:49:20.832"/>
    <p1510:client id="{1CF54A15-B4A0-6EF5-58CE-0528BFE72FE0}" v="14" dt="2022-11-09T02:44:48.170"/>
    <p1510:client id="{30834D20-BFEF-91D5-0F5C-E72BAA50B166}" v="43" dt="2022-11-08T18:06:47.931"/>
    <p1510:client id="{3F8559F9-9521-DD15-4765-D6B0C59E8835}" v="2" dt="2023-01-09T17:44:24.332"/>
    <p1510:client id="{41DC9DA6-AB8D-3065-D4E8-04934A425753}" v="5" dt="2021-01-20T23:34:45.072"/>
    <p1510:client id="{533C85D7-A985-FB61-36DA-9596336C7D7F}" v="2" dt="2022-11-09T13:56:20.313"/>
    <p1510:client id="{54AECBA8-3EA6-4F64-ADA6-A055F09A48C0}" v="65" dt="2022-11-11T01:55:47.405"/>
    <p1510:client id="{8301FE42-068D-4C62-2715-B293644A7E31}" v="3" dt="2022-12-21T20:55:51.874"/>
    <p1510:client id="{A1364044-6B52-22C4-2641-D4585DED7893}" v="19" dt="2023-01-09T14:52:32.974"/>
    <p1510:client id="{A7DEEE32-4139-5905-50D4-0EF4F3AAD9D3}" v="19" dt="2023-01-10T15:40:56.803"/>
    <p1510:client id="{D91B396F-FA50-C6F4-B885-49D423820F11}" v="4" dt="2021-01-20T23:38:26.514"/>
    <p1510:client id="{D9F49A8D-B212-2FF4-843F-D2AAB74B2CEF}" v="47" dt="2022-11-09T13:49:03.2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2" d="100"/>
          <a:sy n="92" d="100"/>
        </p:scale>
        <p:origin x="-147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Brasseur" userId="S::jbrasseur@dawsoncollege.qc.ca::d1e224ea-8349-4f8e-a868-5a5c8ff7215a" providerId="AD" clId="Web-{54AECBA8-3EA6-4F64-ADA6-A055F09A48C0}"/>
    <pc:docChg chg="modSld sldOrd">
      <pc:chgData name="James Brasseur" userId="S::jbrasseur@dawsoncollege.qc.ca::d1e224ea-8349-4f8e-a868-5a5c8ff7215a" providerId="AD" clId="Web-{54AECBA8-3EA6-4F64-ADA6-A055F09A48C0}" dt="2022-11-11T01:55:47.405" v="63" actId="20577"/>
      <pc:docMkLst>
        <pc:docMk/>
      </pc:docMkLst>
      <pc:sldChg chg="modSp ord">
        <pc:chgData name="James Brasseur" userId="S::jbrasseur@dawsoncollege.qc.ca::d1e224ea-8349-4f8e-a868-5a5c8ff7215a" providerId="AD" clId="Web-{54AECBA8-3EA6-4F64-ADA6-A055F09A48C0}" dt="2022-11-11T01:55:47.405" v="63" actId="20577"/>
        <pc:sldMkLst>
          <pc:docMk/>
          <pc:sldMk cId="2672269023" sldId="289"/>
        </pc:sldMkLst>
        <pc:spChg chg="mod">
          <ac:chgData name="James Brasseur" userId="S::jbrasseur@dawsoncollege.qc.ca::d1e224ea-8349-4f8e-a868-5a5c8ff7215a" providerId="AD" clId="Web-{54AECBA8-3EA6-4F64-ADA6-A055F09A48C0}" dt="2022-11-11T01:54:01.623" v="5" actId="20577"/>
          <ac:spMkLst>
            <pc:docMk/>
            <pc:sldMk cId="2672269023" sldId="289"/>
            <ac:spMk id="2" creationId="{00000000-0000-0000-0000-000000000000}"/>
          </ac:spMkLst>
        </pc:spChg>
        <pc:spChg chg="mod">
          <ac:chgData name="James Brasseur" userId="S::jbrasseur@dawsoncollege.qc.ca::d1e224ea-8349-4f8e-a868-5a5c8ff7215a" providerId="AD" clId="Web-{54AECBA8-3EA6-4F64-ADA6-A055F09A48C0}" dt="2022-11-11T01:55:47.405" v="63" actId="20577"/>
          <ac:spMkLst>
            <pc:docMk/>
            <pc:sldMk cId="2672269023" sldId="289"/>
            <ac:spMk id="3" creationId="{00000000-0000-0000-0000-000000000000}"/>
          </ac:spMkLst>
        </pc:spChg>
      </pc:sldChg>
    </pc:docChg>
  </pc:docChgLst>
  <pc:docChgLst>
    <pc:chgData name="James Brasseur" userId="S::jbrasseur@dawsoncollege.qc.ca::d1e224ea-8349-4f8e-a868-5a5c8ff7215a" providerId="AD" clId="Web-{D91B396F-FA50-C6F4-B885-49D423820F11}"/>
    <pc:docChg chg="modSld">
      <pc:chgData name="James Brasseur" userId="S::jbrasseur@dawsoncollege.qc.ca::d1e224ea-8349-4f8e-a868-5a5c8ff7215a" providerId="AD" clId="Web-{D91B396F-FA50-C6F4-B885-49D423820F11}" dt="2021-01-20T23:38:26.514" v="1" actId="20577"/>
      <pc:docMkLst>
        <pc:docMk/>
      </pc:docMkLst>
      <pc:sldChg chg="modSp">
        <pc:chgData name="James Brasseur" userId="S::jbrasseur@dawsoncollege.qc.ca::d1e224ea-8349-4f8e-a868-5a5c8ff7215a" providerId="AD" clId="Web-{D91B396F-FA50-C6F4-B885-49D423820F11}" dt="2021-01-20T23:38:26.514" v="1" actId="20577"/>
        <pc:sldMkLst>
          <pc:docMk/>
          <pc:sldMk cId="2095025807" sldId="256"/>
        </pc:sldMkLst>
        <pc:spChg chg="mod">
          <ac:chgData name="James Brasseur" userId="S::jbrasseur@dawsoncollege.qc.ca::d1e224ea-8349-4f8e-a868-5a5c8ff7215a" providerId="AD" clId="Web-{D91B396F-FA50-C6F4-B885-49D423820F11}" dt="2021-01-20T23:38:26.514" v="1" actId="20577"/>
          <ac:spMkLst>
            <pc:docMk/>
            <pc:sldMk cId="2095025807" sldId="256"/>
            <ac:spMk id="3" creationId="{00000000-0000-0000-0000-000000000000}"/>
          </ac:spMkLst>
        </pc:spChg>
      </pc:sldChg>
    </pc:docChg>
  </pc:docChgLst>
  <pc:docChgLst>
    <pc:chgData name="James Brasseur" userId="S::jbrasseur@dawsoncollege.qc.ca::d1e224ea-8349-4f8e-a868-5a5c8ff7215a" providerId="AD" clId="Web-{1CF54A15-B4A0-6EF5-58CE-0528BFE72FE0}"/>
    <pc:docChg chg="modSld">
      <pc:chgData name="James Brasseur" userId="S::jbrasseur@dawsoncollege.qc.ca::d1e224ea-8349-4f8e-a868-5a5c8ff7215a" providerId="AD" clId="Web-{1CF54A15-B4A0-6EF5-58CE-0528BFE72FE0}" dt="2022-11-09T02:46:35.890" v="35"/>
      <pc:docMkLst>
        <pc:docMk/>
      </pc:docMkLst>
      <pc:sldChg chg="addSp delSp modSp">
        <pc:chgData name="James Brasseur" userId="S::jbrasseur@dawsoncollege.qc.ca::d1e224ea-8349-4f8e-a868-5a5c8ff7215a" providerId="AD" clId="Web-{1CF54A15-B4A0-6EF5-58CE-0528BFE72FE0}" dt="2022-11-09T02:41:50.386" v="7" actId="20577"/>
        <pc:sldMkLst>
          <pc:docMk/>
          <pc:sldMk cId="3547485935" sldId="257"/>
        </pc:sldMkLst>
        <pc:spChg chg="mod">
          <ac:chgData name="James Brasseur" userId="S::jbrasseur@dawsoncollege.qc.ca::d1e224ea-8349-4f8e-a868-5a5c8ff7215a" providerId="AD" clId="Web-{1CF54A15-B4A0-6EF5-58CE-0528BFE72FE0}" dt="2022-11-09T02:41:35.089" v="6"/>
          <ac:spMkLst>
            <pc:docMk/>
            <pc:sldMk cId="3547485935" sldId="257"/>
            <ac:spMk id="2" creationId="{00000000-0000-0000-0000-000000000000}"/>
          </ac:spMkLst>
        </pc:spChg>
        <pc:spChg chg="mod">
          <ac:chgData name="James Brasseur" userId="S::jbrasseur@dawsoncollege.qc.ca::d1e224ea-8349-4f8e-a868-5a5c8ff7215a" providerId="AD" clId="Web-{1CF54A15-B4A0-6EF5-58CE-0528BFE72FE0}" dt="2022-11-09T02:41:50.386" v="7" actId="20577"/>
          <ac:spMkLst>
            <pc:docMk/>
            <pc:sldMk cId="3547485935" sldId="257"/>
            <ac:spMk id="3" creationId="{00000000-0000-0000-0000-000000000000}"/>
          </ac:spMkLst>
        </pc:spChg>
        <pc:picChg chg="add del mod">
          <ac:chgData name="James Brasseur" userId="S::jbrasseur@dawsoncollege.qc.ca::d1e224ea-8349-4f8e-a868-5a5c8ff7215a" providerId="AD" clId="Web-{1CF54A15-B4A0-6EF5-58CE-0528BFE72FE0}" dt="2022-11-09T02:41:35.089" v="6"/>
          <ac:picMkLst>
            <pc:docMk/>
            <pc:sldMk cId="3547485935" sldId="257"/>
            <ac:picMk id="4" creationId="{00000000-0000-0000-0000-000000000000}"/>
          </ac:picMkLst>
        </pc:picChg>
      </pc:sldChg>
      <pc:sldChg chg="addSp delSp modSp mod setBg">
        <pc:chgData name="James Brasseur" userId="S::jbrasseur@dawsoncollege.qc.ca::d1e224ea-8349-4f8e-a868-5a5c8ff7215a" providerId="AD" clId="Web-{1CF54A15-B4A0-6EF5-58CE-0528BFE72FE0}" dt="2022-11-09T02:43:07.637" v="16"/>
        <pc:sldMkLst>
          <pc:docMk/>
          <pc:sldMk cId="416053529" sldId="258"/>
        </pc:sldMkLst>
        <pc:spChg chg="mod">
          <ac:chgData name="James Brasseur" userId="S::jbrasseur@dawsoncollege.qc.ca::d1e224ea-8349-4f8e-a868-5a5c8ff7215a" providerId="AD" clId="Web-{1CF54A15-B4A0-6EF5-58CE-0528BFE72FE0}" dt="2022-11-09T02:43:07.637" v="16"/>
          <ac:spMkLst>
            <pc:docMk/>
            <pc:sldMk cId="416053529" sldId="258"/>
            <ac:spMk id="2" creationId="{00000000-0000-0000-0000-000000000000}"/>
          </ac:spMkLst>
        </pc:spChg>
        <pc:spChg chg="add">
          <ac:chgData name="James Brasseur" userId="S::jbrasseur@dawsoncollege.qc.ca::d1e224ea-8349-4f8e-a868-5a5c8ff7215a" providerId="AD" clId="Web-{1CF54A15-B4A0-6EF5-58CE-0528BFE72FE0}" dt="2022-11-09T02:43:07.637" v="16"/>
          <ac:spMkLst>
            <pc:docMk/>
            <pc:sldMk cId="416053529" sldId="258"/>
            <ac:spMk id="7" creationId="{876248C8-0720-48AB-91BA-5F530BB41E5E}"/>
          </ac:spMkLst>
        </pc:spChg>
        <pc:spChg chg="add">
          <ac:chgData name="James Brasseur" userId="S::jbrasseur@dawsoncollege.qc.ca::d1e224ea-8349-4f8e-a868-5a5c8ff7215a" providerId="AD" clId="Web-{1CF54A15-B4A0-6EF5-58CE-0528BFE72FE0}" dt="2022-11-09T02:43:07.637" v="16"/>
          <ac:spMkLst>
            <pc:docMk/>
            <pc:sldMk cId="416053529" sldId="258"/>
            <ac:spMk id="8" creationId="{523BEDA7-D0B8-4802-8168-92452653BC9F}"/>
          </ac:spMkLst>
        </pc:spChg>
        <pc:spChg chg="add">
          <ac:chgData name="James Brasseur" userId="S::jbrasseur@dawsoncollege.qc.ca::d1e224ea-8349-4f8e-a868-5a5c8ff7215a" providerId="AD" clId="Web-{1CF54A15-B4A0-6EF5-58CE-0528BFE72FE0}" dt="2022-11-09T02:43:07.637" v="16"/>
          <ac:spMkLst>
            <pc:docMk/>
            <pc:sldMk cId="416053529" sldId="258"/>
            <ac:spMk id="9" creationId="{D2EFF34B-7B1A-4F9D-8CEE-A40962BC7C21}"/>
          </ac:spMkLst>
        </pc:spChg>
        <pc:spChg chg="add del">
          <ac:chgData name="James Brasseur" userId="S::jbrasseur@dawsoncollege.qc.ca::d1e224ea-8349-4f8e-a868-5a5c8ff7215a" providerId="AD" clId="Web-{1CF54A15-B4A0-6EF5-58CE-0528BFE72FE0}" dt="2022-11-09T02:42:59.371" v="13"/>
          <ac:spMkLst>
            <pc:docMk/>
            <pc:sldMk cId="416053529" sldId="258"/>
            <ac:spMk id="10" creationId="{876248C8-0720-48AB-91BA-5F530BB41E5E}"/>
          </ac:spMkLst>
        </pc:spChg>
        <pc:spChg chg="add del">
          <ac:chgData name="James Brasseur" userId="S::jbrasseur@dawsoncollege.qc.ca::d1e224ea-8349-4f8e-a868-5a5c8ff7215a" providerId="AD" clId="Web-{1CF54A15-B4A0-6EF5-58CE-0528BFE72FE0}" dt="2022-11-09T02:42:59.371" v="13"/>
          <ac:spMkLst>
            <pc:docMk/>
            <pc:sldMk cId="416053529" sldId="258"/>
            <ac:spMk id="12" creationId="{523BEDA7-D0B8-4802-8168-92452653BC9F}"/>
          </ac:spMkLst>
        </pc:spChg>
        <pc:spChg chg="add del">
          <ac:chgData name="James Brasseur" userId="S::jbrasseur@dawsoncollege.qc.ca::d1e224ea-8349-4f8e-a868-5a5c8ff7215a" providerId="AD" clId="Web-{1CF54A15-B4A0-6EF5-58CE-0528BFE72FE0}" dt="2022-11-09T02:42:59.371" v="13"/>
          <ac:spMkLst>
            <pc:docMk/>
            <pc:sldMk cId="416053529" sldId="258"/>
            <ac:spMk id="14" creationId="{D2EFF34B-7B1A-4F9D-8CEE-A40962BC7C21}"/>
          </ac:spMkLst>
        </pc:spChg>
        <pc:graphicFrameChg chg="mod modGraphic">
          <ac:chgData name="James Brasseur" userId="S::jbrasseur@dawsoncollege.qc.ca::d1e224ea-8349-4f8e-a868-5a5c8ff7215a" providerId="AD" clId="Web-{1CF54A15-B4A0-6EF5-58CE-0528BFE72FE0}" dt="2022-11-09T02:43:07.637" v="16"/>
          <ac:graphicFrameMkLst>
            <pc:docMk/>
            <pc:sldMk cId="416053529" sldId="258"/>
            <ac:graphicFrameMk id="5" creationId="{978A9C7E-99B0-6CEB-9E47-68E1EECA61D3}"/>
          </ac:graphicFrameMkLst>
        </pc:graphicFrameChg>
      </pc:sldChg>
      <pc:sldChg chg="modSp">
        <pc:chgData name="James Brasseur" userId="S::jbrasseur@dawsoncollege.qc.ca::d1e224ea-8349-4f8e-a868-5a5c8ff7215a" providerId="AD" clId="Web-{1CF54A15-B4A0-6EF5-58CE-0528BFE72FE0}" dt="2022-11-09T02:44:44.810" v="30" actId="20577"/>
        <pc:sldMkLst>
          <pc:docMk/>
          <pc:sldMk cId="3970716801" sldId="262"/>
        </pc:sldMkLst>
        <pc:spChg chg="mod">
          <ac:chgData name="James Brasseur" userId="S::jbrasseur@dawsoncollege.qc.ca::d1e224ea-8349-4f8e-a868-5a5c8ff7215a" providerId="AD" clId="Web-{1CF54A15-B4A0-6EF5-58CE-0528BFE72FE0}" dt="2022-11-09T02:44:44.810" v="30" actId="20577"/>
          <ac:spMkLst>
            <pc:docMk/>
            <pc:sldMk cId="3970716801" sldId="262"/>
            <ac:spMk id="3" creationId="{00000000-0000-0000-0000-000000000000}"/>
          </ac:spMkLst>
        </pc:spChg>
      </pc:sldChg>
      <pc:sldChg chg="addSp delSp modSp mod setBg">
        <pc:chgData name="James Brasseur" userId="S::jbrasseur@dawsoncollege.qc.ca::d1e224ea-8349-4f8e-a868-5a5c8ff7215a" providerId="AD" clId="Web-{1CF54A15-B4A0-6EF5-58CE-0528BFE72FE0}" dt="2022-11-09T02:46:35.890" v="35"/>
        <pc:sldMkLst>
          <pc:docMk/>
          <pc:sldMk cId="2721859910" sldId="268"/>
        </pc:sldMkLst>
        <pc:spChg chg="mod">
          <ac:chgData name="James Brasseur" userId="S::jbrasseur@dawsoncollege.qc.ca::d1e224ea-8349-4f8e-a868-5a5c8ff7215a" providerId="AD" clId="Web-{1CF54A15-B4A0-6EF5-58CE-0528BFE72FE0}" dt="2022-11-09T02:46:35.890" v="35"/>
          <ac:spMkLst>
            <pc:docMk/>
            <pc:sldMk cId="2721859910" sldId="268"/>
            <ac:spMk id="2" creationId="{00000000-0000-0000-0000-000000000000}"/>
          </ac:spMkLst>
        </pc:spChg>
        <pc:spChg chg="add del">
          <ac:chgData name="James Brasseur" userId="S::jbrasseur@dawsoncollege.qc.ca::d1e224ea-8349-4f8e-a868-5a5c8ff7215a" providerId="AD" clId="Web-{1CF54A15-B4A0-6EF5-58CE-0528BFE72FE0}" dt="2022-11-09T02:46:35.890" v="35"/>
          <ac:spMkLst>
            <pc:docMk/>
            <pc:sldMk cId="2721859910" sldId="268"/>
            <ac:spMk id="3" creationId="{00000000-0000-0000-0000-000000000000}"/>
          </ac:spMkLst>
        </pc:spChg>
        <pc:spChg chg="add del">
          <ac:chgData name="James Brasseur" userId="S::jbrasseur@dawsoncollege.qc.ca::d1e224ea-8349-4f8e-a868-5a5c8ff7215a" providerId="AD" clId="Web-{1CF54A15-B4A0-6EF5-58CE-0528BFE72FE0}" dt="2022-11-09T02:46:08.264" v="32"/>
          <ac:spMkLst>
            <pc:docMk/>
            <pc:sldMk cId="2721859910" sldId="268"/>
            <ac:spMk id="9" creationId="{876248C8-0720-48AB-91BA-5F530BB41E5E}"/>
          </ac:spMkLst>
        </pc:spChg>
        <pc:spChg chg="add del">
          <ac:chgData name="James Brasseur" userId="S::jbrasseur@dawsoncollege.qc.ca::d1e224ea-8349-4f8e-a868-5a5c8ff7215a" providerId="AD" clId="Web-{1CF54A15-B4A0-6EF5-58CE-0528BFE72FE0}" dt="2022-11-09T02:46:08.264" v="32"/>
          <ac:spMkLst>
            <pc:docMk/>
            <pc:sldMk cId="2721859910" sldId="268"/>
            <ac:spMk id="11" creationId="{523BEDA7-D0B8-4802-8168-92452653BC9F}"/>
          </ac:spMkLst>
        </pc:spChg>
        <pc:spChg chg="add del">
          <ac:chgData name="James Brasseur" userId="S::jbrasseur@dawsoncollege.qc.ca::d1e224ea-8349-4f8e-a868-5a5c8ff7215a" providerId="AD" clId="Web-{1CF54A15-B4A0-6EF5-58CE-0528BFE72FE0}" dt="2022-11-09T02:46:08.264" v="32"/>
          <ac:spMkLst>
            <pc:docMk/>
            <pc:sldMk cId="2721859910" sldId="268"/>
            <ac:spMk id="13" creationId="{D2EFF34B-7B1A-4F9D-8CEE-A40962BC7C21}"/>
          </ac:spMkLst>
        </pc:spChg>
        <pc:spChg chg="add del">
          <ac:chgData name="James Brasseur" userId="S::jbrasseur@dawsoncollege.qc.ca::d1e224ea-8349-4f8e-a868-5a5c8ff7215a" providerId="AD" clId="Web-{1CF54A15-B4A0-6EF5-58CE-0528BFE72FE0}" dt="2022-11-09T02:46:35.859" v="34"/>
          <ac:spMkLst>
            <pc:docMk/>
            <pc:sldMk cId="2721859910" sldId="268"/>
            <ac:spMk id="15" creationId="{30B3D270-B19D-4DB8-BD3C-3E707485B515}"/>
          </ac:spMkLst>
        </pc:spChg>
        <pc:spChg chg="add del">
          <ac:chgData name="James Brasseur" userId="S::jbrasseur@dawsoncollege.qc.ca::d1e224ea-8349-4f8e-a868-5a5c8ff7215a" providerId="AD" clId="Web-{1CF54A15-B4A0-6EF5-58CE-0528BFE72FE0}" dt="2022-11-09T02:46:35.859" v="34"/>
          <ac:spMkLst>
            <pc:docMk/>
            <pc:sldMk cId="2721859910" sldId="268"/>
            <ac:spMk id="16" creationId="{49BDAF94-B52E-4307-B54C-EF413086FC77}"/>
          </ac:spMkLst>
        </pc:spChg>
        <pc:spChg chg="add">
          <ac:chgData name="James Brasseur" userId="S::jbrasseur@dawsoncollege.qc.ca::d1e224ea-8349-4f8e-a868-5a5c8ff7215a" providerId="AD" clId="Web-{1CF54A15-B4A0-6EF5-58CE-0528BFE72FE0}" dt="2022-11-09T02:46:35.890" v="35"/>
          <ac:spMkLst>
            <pc:docMk/>
            <pc:sldMk cId="2721859910" sldId="268"/>
            <ac:spMk id="19" creationId="{876248C8-0720-48AB-91BA-5F530BB41E5E}"/>
          </ac:spMkLst>
        </pc:spChg>
        <pc:spChg chg="add">
          <ac:chgData name="James Brasseur" userId="S::jbrasseur@dawsoncollege.qc.ca::d1e224ea-8349-4f8e-a868-5a5c8ff7215a" providerId="AD" clId="Web-{1CF54A15-B4A0-6EF5-58CE-0528BFE72FE0}" dt="2022-11-09T02:46:35.890" v="35"/>
          <ac:spMkLst>
            <pc:docMk/>
            <pc:sldMk cId="2721859910" sldId="268"/>
            <ac:spMk id="20" creationId="{523BEDA7-D0B8-4802-8168-92452653BC9F}"/>
          </ac:spMkLst>
        </pc:spChg>
        <pc:spChg chg="add">
          <ac:chgData name="James Brasseur" userId="S::jbrasseur@dawsoncollege.qc.ca::d1e224ea-8349-4f8e-a868-5a5c8ff7215a" providerId="AD" clId="Web-{1CF54A15-B4A0-6EF5-58CE-0528BFE72FE0}" dt="2022-11-09T02:46:35.890" v="35"/>
          <ac:spMkLst>
            <pc:docMk/>
            <pc:sldMk cId="2721859910" sldId="268"/>
            <ac:spMk id="21" creationId="{D2EFF34B-7B1A-4F9D-8CEE-A40962BC7C21}"/>
          </ac:spMkLst>
        </pc:spChg>
        <pc:graphicFrameChg chg="add del">
          <ac:chgData name="James Brasseur" userId="S::jbrasseur@dawsoncollege.qc.ca::d1e224ea-8349-4f8e-a868-5a5c8ff7215a" providerId="AD" clId="Web-{1CF54A15-B4A0-6EF5-58CE-0528BFE72FE0}" dt="2022-11-09T02:46:08.264" v="32"/>
          <ac:graphicFrameMkLst>
            <pc:docMk/>
            <pc:sldMk cId="2721859910" sldId="268"/>
            <ac:graphicFrameMk id="5" creationId="{3460E0F9-26C3-B5AC-B312-48A1C88B71D0}"/>
          </ac:graphicFrameMkLst>
        </pc:graphicFrameChg>
        <pc:graphicFrameChg chg="add del">
          <ac:chgData name="James Brasseur" userId="S::jbrasseur@dawsoncollege.qc.ca::d1e224ea-8349-4f8e-a868-5a5c8ff7215a" providerId="AD" clId="Web-{1CF54A15-B4A0-6EF5-58CE-0528BFE72FE0}" dt="2022-11-09T02:46:35.859" v="34"/>
          <ac:graphicFrameMkLst>
            <pc:docMk/>
            <pc:sldMk cId="2721859910" sldId="268"/>
            <ac:graphicFrameMk id="17" creationId="{A671BFC8-0AEE-4EAD-2280-47ABE9A5AB03}"/>
          </ac:graphicFrameMkLst>
        </pc:graphicFrameChg>
        <pc:graphicFrameChg chg="add">
          <ac:chgData name="James Brasseur" userId="S::jbrasseur@dawsoncollege.qc.ca::d1e224ea-8349-4f8e-a868-5a5c8ff7215a" providerId="AD" clId="Web-{1CF54A15-B4A0-6EF5-58CE-0528BFE72FE0}" dt="2022-11-09T02:46:35.890" v="35"/>
          <ac:graphicFrameMkLst>
            <pc:docMk/>
            <pc:sldMk cId="2721859910" sldId="268"/>
            <ac:graphicFrameMk id="22" creationId="{3460E0F9-26C3-B5AC-B312-48A1C88B71D0}"/>
          </ac:graphicFrameMkLst>
        </pc:graphicFrameChg>
      </pc:sldChg>
      <pc:sldChg chg="addSp delSp modSp">
        <pc:chgData name="James Brasseur" userId="S::jbrasseur@dawsoncollege.qc.ca::d1e224ea-8349-4f8e-a868-5a5c8ff7215a" providerId="AD" clId="Web-{1CF54A15-B4A0-6EF5-58CE-0528BFE72FE0}" dt="2022-11-09T02:44:28.872" v="29"/>
        <pc:sldMkLst>
          <pc:docMk/>
          <pc:sldMk cId="2672269023" sldId="289"/>
        </pc:sldMkLst>
        <pc:spChg chg="mod">
          <ac:chgData name="James Brasseur" userId="S::jbrasseur@dawsoncollege.qc.ca::d1e224ea-8349-4f8e-a868-5a5c8ff7215a" providerId="AD" clId="Web-{1CF54A15-B4A0-6EF5-58CE-0528BFE72FE0}" dt="2022-11-09T02:44:28.872" v="29"/>
          <ac:spMkLst>
            <pc:docMk/>
            <pc:sldMk cId="2672269023" sldId="289"/>
            <ac:spMk id="2" creationId="{00000000-0000-0000-0000-000000000000}"/>
          </ac:spMkLst>
        </pc:spChg>
        <pc:spChg chg="mod ord">
          <ac:chgData name="James Brasseur" userId="S::jbrasseur@dawsoncollege.qc.ca::d1e224ea-8349-4f8e-a868-5a5c8ff7215a" providerId="AD" clId="Web-{1CF54A15-B4A0-6EF5-58CE-0528BFE72FE0}" dt="2022-11-09T02:44:28.872" v="29"/>
          <ac:spMkLst>
            <pc:docMk/>
            <pc:sldMk cId="2672269023" sldId="289"/>
            <ac:spMk id="3" creationId="{00000000-0000-0000-0000-000000000000}"/>
          </ac:spMkLst>
        </pc:spChg>
        <pc:spChg chg="add del">
          <ac:chgData name="James Brasseur" userId="S::jbrasseur@dawsoncollege.qc.ca::d1e224ea-8349-4f8e-a868-5a5c8ff7215a" providerId="AD" clId="Web-{1CF54A15-B4A0-6EF5-58CE-0528BFE72FE0}" dt="2022-11-09T02:43:53.919" v="18"/>
          <ac:spMkLst>
            <pc:docMk/>
            <pc:sldMk cId="2672269023" sldId="289"/>
            <ac:spMk id="8" creationId="{7CBFFB10-5F3C-45A5-9821-92FB368A3C33}"/>
          </ac:spMkLst>
        </pc:spChg>
        <pc:spChg chg="add del">
          <ac:chgData name="James Brasseur" userId="S::jbrasseur@dawsoncollege.qc.ca::d1e224ea-8349-4f8e-a868-5a5c8ff7215a" providerId="AD" clId="Web-{1CF54A15-B4A0-6EF5-58CE-0528BFE72FE0}" dt="2022-11-09T02:43:53.919" v="18"/>
          <ac:spMkLst>
            <pc:docMk/>
            <pc:sldMk cId="2672269023" sldId="289"/>
            <ac:spMk id="9" creationId="{F2D1D0DF-B556-464D-8B70-C84F513E51CC}"/>
          </ac:spMkLst>
        </pc:spChg>
        <pc:spChg chg="add del">
          <ac:chgData name="James Brasseur" userId="S::jbrasseur@dawsoncollege.qc.ca::d1e224ea-8349-4f8e-a868-5a5c8ff7215a" providerId="AD" clId="Web-{1CF54A15-B4A0-6EF5-58CE-0528BFE72FE0}" dt="2022-11-09T02:43:53.919" v="18"/>
          <ac:spMkLst>
            <pc:docMk/>
            <pc:sldMk cId="2672269023" sldId="289"/>
            <ac:spMk id="10" creationId="{812316E4-8A32-4D31-BCBA-DA0E40A9B030}"/>
          </ac:spMkLst>
        </pc:spChg>
        <pc:spChg chg="add del">
          <ac:chgData name="James Brasseur" userId="S::jbrasseur@dawsoncollege.qc.ca::d1e224ea-8349-4f8e-a868-5a5c8ff7215a" providerId="AD" clId="Web-{1CF54A15-B4A0-6EF5-58CE-0528BFE72FE0}" dt="2022-11-09T02:44:09.638" v="24"/>
          <ac:spMkLst>
            <pc:docMk/>
            <pc:sldMk cId="2672269023" sldId="289"/>
            <ac:spMk id="12" creationId="{E2A53059-D7B9-4249-ACFA-426AA0C68351}"/>
          </ac:spMkLst>
        </pc:spChg>
        <pc:spChg chg="add del">
          <ac:chgData name="James Brasseur" userId="S::jbrasseur@dawsoncollege.qc.ca::d1e224ea-8349-4f8e-a868-5a5c8ff7215a" providerId="AD" clId="Web-{1CF54A15-B4A0-6EF5-58CE-0528BFE72FE0}" dt="2022-11-09T02:44:09.638" v="24"/>
          <ac:spMkLst>
            <pc:docMk/>
            <pc:sldMk cId="2672269023" sldId="289"/>
            <ac:spMk id="14" creationId="{F230AD75-6717-4566-9CA9-25308C0596EE}"/>
          </ac:spMkLst>
        </pc:spChg>
        <pc:spChg chg="add del">
          <ac:chgData name="James Brasseur" userId="S::jbrasseur@dawsoncollege.qc.ca::d1e224ea-8349-4f8e-a868-5a5c8ff7215a" providerId="AD" clId="Web-{1CF54A15-B4A0-6EF5-58CE-0528BFE72FE0}" dt="2022-11-09T02:44:19.685" v="26"/>
          <ac:spMkLst>
            <pc:docMk/>
            <pc:sldMk cId="2672269023" sldId="289"/>
            <ac:spMk id="16" creationId="{E53F4E5A-C9EE-4859-B46B-F018F7D73A03}"/>
          </ac:spMkLst>
        </pc:spChg>
        <pc:spChg chg="add del">
          <ac:chgData name="James Brasseur" userId="S::jbrasseur@dawsoncollege.qc.ca::d1e224ea-8349-4f8e-a868-5a5c8ff7215a" providerId="AD" clId="Web-{1CF54A15-B4A0-6EF5-58CE-0528BFE72FE0}" dt="2022-11-09T02:43:53.919" v="18"/>
          <ac:spMkLst>
            <pc:docMk/>
            <pc:sldMk cId="2672269023" sldId="289"/>
            <ac:spMk id="17" creationId="{7CD16D11-6E07-4936-9174-D33F9D88ED44}"/>
          </ac:spMkLst>
        </pc:spChg>
        <pc:spChg chg="add del">
          <ac:chgData name="James Brasseur" userId="S::jbrasseur@dawsoncollege.qc.ca::d1e224ea-8349-4f8e-a868-5a5c8ff7215a" providerId="AD" clId="Web-{1CF54A15-B4A0-6EF5-58CE-0528BFE72FE0}" dt="2022-11-09T02:43:53.919" v="18"/>
          <ac:spMkLst>
            <pc:docMk/>
            <pc:sldMk cId="2672269023" sldId="289"/>
            <ac:spMk id="19" creationId="{6FAC2A80-44B3-424E-9614-534D5F430967}"/>
          </ac:spMkLst>
        </pc:spChg>
        <pc:spChg chg="add del">
          <ac:chgData name="James Brasseur" userId="S::jbrasseur@dawsoncollege.qc.ca::d1e224ea-8349-4f8e-a868-5a5c8ff7215a" providerId="AD" clId="Web-{1CF54A15-B4A0-6EF5-58CE-0528BFE72FE0}" dt="2022-11-09T02:44:28.857" v="28"/>
          <ac:spMkLst>
            <pc:docMk/>
            <pc:sldMk cId="2672269023" sldId="289"/>
            <ac:spMk id="21" creationId="{D1039D44-D9E7-4F27-B51A-A9D87AB787F6}"/>
          </ac:spMkLst>
        </pc:spChg>
        <pc:spChg chg="add del">
          <ac:chgData name="James Brasseur" userId="S::jbrasseur@dawsoncollege.qc.ca::d1e224ea-8349-4f8e-a868-5a5c8ff7215a" providerId="AD" clId="Web-{1CF54A15-B4A0-6EF5-58CE-0528BFE72FE0}" dt="2022-11-09T02:44:28.857" v="28"/>
          <ac:spMkLst>
            <pc:docMk/>
            <pc:sldMk cId="2672269023" sldId="289"/>
            <ac:spMk id="23" creationId="{C2C1DDAA-D882-4FF1-A3CE-E86DB88D440E}"/>
          </ac:spMkLst>
        </pc:spChg>
        <pc:spChg chg="add del">
          <ac:chgData name="James Brasseur" userId="S::jbrasseur@dawsoncollege.qc.ca::d1e224ea-8349-4f8e-a868-5a5c8ff7215a" providerId="AD" clId="Web-{1CF54A15-B4A0-6EF5-58CE-0528BFE72FE0}" dt="2022-11-09T02:44:28.857" v="28"/>
          <ac:spMkLst>
            <pc:docMk/>
            <pc:sldMk cId="2672269023" sldId="289"/>
            <ac:spMk id="25" creationId="{E3010638-0FEA-47F7-8EC7-88B0FE33ECD4}"/>
          </ac:spMkLst>
        </pc:spChg>
        <pc:spChg chg="add">
          <ac:chgData name="James Brasseur" userId="S::jbrasseur@dawsoncollege.qc.ca::d1e224ea-8349-4f8e-a868-5a5c8ff7215a" providerId="AD" clId="Web-{1CF54A15-B4A0-6EF5-58CE-0528BFE72FE0}" dt="2022-11-09T02:44:28.872" v="29"/>
          <ac:spMkLst>
            <pc:docMk/>
            <pc:sldMk cId="2672269023" sldId="289"/>
            <ac:spMk id="27" creationId="{7CBFFB10-5F3C-45A5-9821-92FB368A3C33}"/>
          </ac:spMkLst>
        </pc:spChg>
        <pc:spChg chg="add">
          <ac:chgData name="James Brasseur" userId="S::jbrasseur@dawsoncollege.qc.ca::d1e224ea-8349-4f8e-a868-5a5c8ff7215a" providerId="AD" clId="Web-{1CF54A15-B4A0-6EF5-58CE-0528BFE72FE0}" dt="2022-11-09T02:44:28.872" v="29"/>
          <ac:spMkLst>
            <pc:docMk/>
            <pc:sldMk cId="2672269023" sldId="289"/>
            <ac:spMk id="28" creationId="{F2D1D0DF-B556-464D-8B70-C84F513E51CC}"/>
          </ac:spMkLst>
        </pc:spChg>
        <pc:spChg chg="add">
          <ac:chgData name="James Brasseur" userId="S::jbrasseur@dawsoncollege.qc.ca::d1e224ea-8349-4f8e-a868-5a5c8ff7215a" providerId="AD" clId="Web-{1CF54A15-B4A0-6EF5-58CE-0528BFE72FE0}" dt="2022-11-09T02:44:28.872" v="29"/>
          <ac:spMkLst>
            <pc:docMk/>
            <pc:sldMk cId="2672269023" sldId="289"/>
            <ac:spMk id="29" creationId="{812316E4-8A32-4D31-BCBA-DA0E40A9B030}"/>
          </ac:spMkLst>
        </pc:spChg>
        <pc:spChg chg="add">
          <ac:chgData name="James Brasseur" userId="S::jbrasseur@dawsoncollege.qc.ca::d1e224ea-8349-4f8e-a868-5a5c8ff7215a" providerId="AD" clId="Web-{1CF54A15-B4A0-6EF5-58CE-0528BFE72FE0}" dt="2022-11-09T02:44:28.872" v="29"/>
          <ac:spMkLst>
            <pc:docMk/>
            <pc:sldMk cId="2672269023" sldId="289"/>
            <ac:spMk id="30" creationId="{7CD16D11-6E07-4936-9174-D33F9D88ED44}"/>
          </ac:spMkLst>
        </pc:spChg>
        <pc:spChg chg="add">
          <ac:chgData name="James Brasseur" userId="S::jbrasseur@dawsoncollege.qc.ca::d1e224ea-8349-4f8e-a868-5a5c8ff7215a" providerId="AD" clId="Web-{1CF54A15-B4A0-6EF5-58CE-0528BFE72FE0}" dt="2022-11-09T02:44:28.872" v="29"/>
          <ac:spMkLst>
            <pc:docMk/>
            <pc:sldMk cId="2672269023" sldId="289"/>
            <ac:spMk id="31" creationId="{6FAC2A80-44B3-424E-9614-534D5F430967}"/>
          </ac:spMkLst>
        </pc:spChg>
        <pc:picChg chg="mod ord">
          <ac:chgData name="James Brasseur" userId="S::jbrasseur@dawsoncollege.qc.ca::d1e224ea-8349-4f8e-a868-5a5c8ff7215a" providerId="AD" clId="Web-{1CF54A15-B4A0-6EF5-58CE-0528BFE72FE0}" dt="2022-11-09T02:44:28.872" v="29"/>
          <ac:picMkLst>
            <pc:docMk/>
            <pc:sldMk cId="2672269023" sldId="289"/>
            <ac:picMk id="4" creationId="{00000000-0000-0000-0000-000000000000}"/>
          </ac:picMkLst>
        </pc:picChg>
        <pc:picChg chg="mod ord">
          <ac:chgData name="James Brasseur" userId="S::jbrasseur@dawsoncollege.qc.ca::d1e224ea-8349-4f8e-a868-5a5c8ff7215a" providerId="AD" clId="Web-{1CF54A15-B4A0-6EF5-58CE-0528BFE72FE0}" dt="2022-11-09T02:44:28.872" v="29"/>
          <ac:picMkLst>
            <pc:docMk/>
            <pc:sldMk cId="2672269023" sldId="289"/>
            <ac:picMk id="6" creationId="{00000000-0000-0000-0000-000000000000}"/>
          </ac:picMkLst>
        </pc:picChg>
        <pc:cxnChg chg="add del">
          <ac:chgData name="James Brasseur" userId="S::jbrasseur@dawsoncollege.qc.ca::d1e224ea-8349-4f8e-a868-5a5c8ff7215a" providerId="AD" clId="Web-{1CF54A15-B4A0-6EF5-58CE-0528BFE72FE0}" dt="2022-11-09T02:44:19.685" v="26"/>
          <ac:cxnSpMkLst>
            <pc:docMk/>
            <pc:sldMk cId="2672269023" sldId="289"/>
            <ac:cxnSpMk id="18" creationId="{041A955B-D579-48FD-A51C-51B0C0B69F9A}"/>
          </ac:cxnSpMkLst>
        </pc:cxnChg>
      </pc:sldChg>
    </pc:docChg>
  </pc:docChgLst>
  <pc:docChgLst>
    <pc:chgData name="James Brasseur" userId="S::jbrasseur@dawsoncollege.qc.ca::d1e224ea-8349-4f8e-a868-5a5c8ff7215a" providerId="AD" clId="Web-{41DC9DA6-AB8D-3065-D4E8-04934A425753}"/>
    <pc:docChg chg="delSld">
      <pc:chgData name="James Brasseur" userId="S::jbrasseur@dawsoncollege.qc.ca::d1e224ea-8349-4f8e-a868-5a5c8ff7215a" providerId="AD" clId="Web-{41DC9DA6-AB8D-3065-D4E8-04934A425753}" dt="2021-01-20T23:34:45.072" v="4"/>
      <pc:docMkLst>
        <pc:docMk/>
      </pc:docMkLst>
      <pc:sldChg chg="del">
        <pc:chgData name="James Brasseur" userId="S::jbrasseur@dawsoncollege.qc.ca::d1e224ea-8349-4f8e-a868-5a5c8ff7215a" providerId="AD" clId="Web-{41DC9DA6-AB8D-3065-D4E8-04934A425753}" dt="2021-01-20T23:34:24.197" v="1"/>
        <pc:sldMkLst>
          <pc:docMk/>
          <pc:sldMk cId="235079802" sldId="284"/>
        </pc:sldMkLst>
      </pc:sldChg>
      <pc:sldChg chg="del">
        <pc:chgData name="James Brasseur" userId="S::jbrasseur@dawsoncollege.qc.ca::d1e224ea-8349-4f8e-a868-5a5c8ff7215a" providerId="AD" clId="Web-{41DC9DA6-AB8D-3065-D4E8-04934A425753}" dt="2021-01-20T23:34:45.072" v="4"/>
        <pc:sldMkLst>
          <pc:docMk/>
          <pc:sldMk cId="789394674" sldId="286"/>
        </pc:sldMkLst>
      </pc:sldChg>
      <pc:sldChg chg="del">
        <pc:chgData name="James Brasseur" userId="S::jbrasseur@dawsoncollege.qc.ca::d1e224ea-8349-4f8e-a868-5a5c8ff7215a" providerId="AD" clId="Web-{41DC9DA6-AB8D-3065-D4E8-04934A425753}" dt="2021-01-20T23:33:06.118" v="0"/>
        <pc:sldMkLst>
          <pc:docMk/>
          <pc:sldMk cId="973917456" sldId="293"/>
        </pc:sldMkLst>
      </pc:sldChg>
      <pc:sldChg chg="del">
        <pc:chgData name="James Brasseur" userId="S::jbrasseur@dawsoncollege.qc.ca::d1e224ea-8349-4f8e-a868-5a5c8ff7215a" providerId="AD" clId="Web-{41DC9DA6-AB8D-3065-D4E8-04934A425753}" dt="2021-01-20T23:34:41.088" v="3"/>
        <pc:sldMkLst>
          <pc:docMk/>
          <pc:sldMk cId="3781740121" sldId="295"/>
        </pc:sldMkLst>
      </pc:sldChg>
      <pc:sldChg chg="del">
        <pc:chgData name="James Brasseur" userId="S::jbrasseur@dawsoncollege.qc.ca::d1e224ea-8349-4f8e-a868-5a5c8ff7215a" providerId="AD" clId="Web-{41DC9DA6-AB8D-3065-D4E8-04934A425753}" dt="2021-01-20T23:34:36.963" v="2"/>
        <pc:sldMkLst>
          <pc:docMk/>
          <pc:sldMk cId="3317198159" sldId="296"/>
        </pc:sldMkLst>
      </pc:sldChg>
    </pc:docChg>
  </pc:docChgLst>
  <pc:docChgLst>
    <pc:chgData name="James Brasseur" userId="S::jbrasseur@dawsoncollege.qc.ca::d1e224ea-8349-4f8e-a868-5a5c8ff7215a" providerId="AD" clId="Web-{533C85D7-A985-FB61-36DA-9596336C7D7F}"/>
    <pc:docChg chg="modSld">
      <pc:chgData name="James Brasseur" userId="S::jbrasseur@dawsoncollege.qc.ca::d1e224ea-8349-4f8e-a868-5a5c8ff7215a" providerId="AD" clId="Web-{533C85D7-A985-FB61-36DA-9596336C7D7F}" dt="2022-11-09T13:56:20.313" v="1"/>
      <pc:docMkLst>
        <pc:docMk/>
      </pc:docMkLst>
      <pc:sldChg chg="addAnim modAnim">
        <pc:chgData name="James Brasseur" userId="S::jbrasseur@dawsoncollege.qc.ca::d1e224ea-8349-4f8e-a868-5a5c8ff7215a" providerId="AD" clId="Web-{533C85D7-A985-FB61-36DA-9596336C7D7F}" dt="2022-11-09T13:56:20.313" v="1"/>
        <pc:sldMkLst>
          <pc:docMk/>
          <pc:sldMk cId="416053529" sldId="258"/>
        </pc:sldMkLst>
      </pc:sldChg>
    </pc:docChg>
  </pc:docChgLst>
  <pc:docChgLst>
    <pc:chgData name="James Brasseur" userId="S::jbrasseur@dawsoncollege.qc.ca::d1e224ea-8349-4f8e-a868-5a5c8ff7215a" providerId="AD" clId="Web-{1508E38D-067E-99CE-00B4-1F6B0B2A0966}"/>
    <pc:docChg chg="modSld">
      <pc:chgData name="James Brasseur" userId="S::jbrasseur@dawsoncollege.qc.ca::d1e224ea-8349-4f8e-a868-5a5c8ff7215a" providerId="AD" clId="Web-{1508E38D-067E-99CE-00B4-1F6B0B2A0966}" dt="2023-01-09T17:49:20.832" v="3"/>
      <pc:docMkLst>
        <pc:docMk/>
      </pc:docMkLst>
      <pc:sldChg chg="addSp delSp modSp addAnim">
        <pc:chgData name="James Brasseur" userId="S::jbrasseur@dawsoncollege.qc.ca::d1e224ea-8349-4f8e-a868-5a5c8ff7215a" providerId="AD" clId="Web-{1508E38D-067E-99CE-00B4-1F6B0B2A0966}" dt="2023-01-09T17:49:20.832" v="3"/>
        <pc:sldMkLst>
          <pc:docMk/>
          <pc:sldMk cId="2095025807" sldId="256"/>
        </pc:sldMkLst>
        <pc:spChg chg="ord">
          <ac:chgData name="James Brasseur" userId="S::jbrasseur@dawsoncollege.qc.ca::d1e224ea-8349-4f8e-a868-5a5c8ff7215a" providerId="AD" clId="Web-{1508E38D-067E-99CE-00B4-1F6B0B2A0966}" dt="2023-01-09T17:49:20.832" v="2"/>
          <ac:spMkLst>
            <pc:docMk/>
            <pc:sldMk cId="2095025807" sldId="256"/>
            <ac:spMk id="3" creationId="{00000000-0000-0000-0000-000000000000}"/>
          </ac:spMkLst>
        </pc:spChg>
        <pc:spChg chg="del">
          <ac:chgData name="James Brasseur" userId="S::jbrasseur@dawsoncollege.qc.ca::d1e224ea-8349-4f8e-a868-5a5c8ff7215a" providerId="AD" clId="Web-{1508E38D-067E-99CE-00B4-1F6B0B2A0966}" dt="2023-01-09T17:49:20.832" v="2"/>
          <ac:spMkLst>
            <pc:docMk/>
            <pc:sldMk cId="2095025807" sldId="256"/>
            <ac:spMk id="8" creationId="{64F97EC1-3569-4A79-9DB8-CC79407DFFE2}"/>
          </ac:spMkLst>
        </pc:spChg>
        <pc:spChg chg="del">
          <ac:chgData name="James Brasseur" userId="S::jbrasseur@dawsoncollege.qc.ca::d1e224ea-8349-4f8e-a868-5a5c8ff7215a" providerId="AD" clId="Web-{1508E38D-067E-99CE-00B4-1F6B0B2A0966}" dt="2023-01-09T17:49:20.832" v="2"/>
          <ac:spMkLst>
            <pc:docMk/>
            <pc:sldMk cId="2095025807" sldId="256"/>
            <ac:spMk id="10" creationId="{13E08444-43C3-4332-B02D-F2DBC8C1DBD5}"/>
          </ac:spMkLst>
        </pc:spChg>
        <pc:spChg chg="add">
          <ac:chgData name="James Brasseur" userId="S::jbrasseur@dawsoncollege.qc.ca::d1e224ea-8349-4f8e-a868-5a5c8ff7215a" providerId="AD" clId="Web-{1508E38D-067E-99CE-00B4-1F6B0B2A0966}" dt="2023-01-09T17:49:20.832" v="2"/>
          <ac:spMkLst>
            <pc:docMk/>
            <pc:sldMk cId="2095025807" sldId="256"/>
            <ac:spMk id="17" creationId="{64F97EC1-3569-4A79-9DB8-CC79407DFFE2}"/>
          </ac:spMkLst>
        </pc:spChg>
        <pc:spChg chg="add">
          <ac:chgData name="James Brasseur" userId="S::jbrasseur@dawsoncollege.qc.ca::d1e224ea-8349-4f8e-a868-5a5c8ff7215a" providerId="AD" clId="Web-{1508E38D-067E-99CE-00B4-1F6B0B2A0966}" dt="2023-01-09T17:49:20.832" v="2"/>
          <ac:spMkLst>
            <pc:docMk/>
            <pc:sldMk cId="2095025807" sldId="256"/>
            <ac:spMk id="19" creationId="{13E08444-43C3-4332-B02D-F2DBC8C1DBD5}"/>
          </ac:spMkLst>
        </pc:spChg>
        <pc:picChg chg="del">
          <ac:chgData name="James Brasseur" userId="S::jbrasseur@dawsoncollege.qc.ca::d1e224ea-8349-4f8e-a868-5a5c8ff7215a" providerId="AD" clId="Web-{1508E38D-067E-99CE-00B4-1F6B0B2A0966}" dt="2023-01-09T17:48:47.191" v="0"/>
          <ac:picMkLst>
            <pc:docMk/>
            <pc:sldMk cId="2095025807" sldId="256"/>
            <ac:picMk id="2" creationId="{2A65E4AC-BFBC-2933-41F5-D0D399AB7D7A}"/>
          </ac:picMkLst>
        </pc:picChg>
        <pc:picChg chg="add mod">
          <ac:chgData name="James Brasseur" userId="S::jbrasseur@dawsoncollege.qc.ca::d1e224ea-8349-4f8e-a868-5a5c8ff7215a" providerId="AD" clId="Web-{1508E38D-067E-99CE-00B4-1F6B0B2A0966}" dt="2023-01-09T17:49:20.832" v="2"/>
          <ac:picMkLst>
            <pc:docMk/>
            <pc:sldMk cId="2095025807" sldId="256"/>
            <ac:picMk id="4" creationId="{7C257228-7FA1-C782-B99F-BAAB61CB71D3}"/>
          </ac:picMkLst>
        </pc:picChg>
        <pc:cxnChg chg="del">
          <ac:chgData name="James Brasseur" userId="S::jbrasseur@dawsoncollege.qc.ca::d1e224ea-8349-4f8e-a868-5a5c8ff7215a" providerId="AD" clId="Web-{1508E38D-067E-99CE-00B4-1F6B0B2A0966}" dt="2023-01-09T17:49:20.832" v="2"/>
          <ac:cxnSpMkLst>
            <pc:docMk/>
            <pc:sldMk cId="2095025807" sldId="256"/>
            <ac:cxnSpMk id="12" creationId="{4D848F31-B9E9-4B45-86EB-66A7D70D487A}"/>
          </ac:cxnSpMkLst>
        </pc:cxnChg>
        <pc:cxnChg chg="add">
          <ac:chgData name="James Brasseur" userId="S::jbrasseur@dawsoncollege.qc.ca::d1e224ea-8349-4f8e-a868-5a5c8ff7215a" providerId="AD" clId="Web-{1508E38D-067E-99CE-00B4-1F6B0B2A0966}" dt="2023-01-09T17:49:20.832" v="2"/>
          <ac:cxnSpMkLst>
            <pc:docMk/>
            <pc:sldMk cId="2095025807" sldId="256"/>
            <ac:cxnSpMk id="21" creationId="{4D848F31-B9E9-4B45-86EB-66A7D70D487A}"/>
          </ac:cxnSpMkLst>
        </pc:cxnChg>
      </pc:sldChg>
    </pc:docChg>
  </pc:docChgLst>
  <pc:docChgLst>
    <pc:chgData name="James Brasseur" userId="S::jbrasseur@dawsoncollege.qc.ca::d1e224ea-8349-4f8e-a868-5a5c8ff7215a" providerId="AD" clId="Web-{30834D20-BFEF-91D5-0F5C-E72BAA50B166}"/>
    <pc:docChg chg="modSld sldOrd addMainMaster delMainMaster">
      <pc:chgData name="James Brasseur" userId="S::jbrasseur@dawsoncollege.qc.ca::d1e224ea-8349-4f8e-a868-5a5c8ff7215a" providerId="AD" clId="Web-{30834D20-BFEF-91D5-0F5C-E72BAA50B166}" dt="2022-11-08T18:06:47.931" v="72" actId="14100"/>
      <pc:docMkLst>
        <pc:docMk/>
      </pc:docMkLst>
      <pc:sldChg chg="modSp mod modClrScheme chgLayout">
        <pc:chgData name="James Brasseur" userId="S::jbrasseur@dawsoncollege.qc.ca::d1e224ea-8349-4f8e-a868-5a5c8ff7215a" providerId="AD" clId="Web-{30834D20-BFEF-91D5-0F5C-E72BAA50B166}" dt="2022-11-08T17:50:27.932" v="0"/>
        <pc:sldMkLst>
          <pc:docMk/>
          <pc:sldMk cId="2095025807" sldId="256"/>
        </pc:sldMkLst>
        <pc:spChg chg="mod ord">
          <ac:chgData name="James Brasseur" userId="S::jbrasseur@dawsoncollege.qc.ca::d1e224ea-8349-4f8e-a868-5a5c8ff7215a" providerId="AD" clId="Web-{30834D20-BFEF-91D5-0F5C-E72BAA50B166}" dt="2022-11-08T17:50:27.932" v="0"/>
          <ac:spMkLst>
            <pc:docMk/>
            <pc:sldMk cId="2095025807" sldId="256"/>
            <ac:spMk id="3" creationId="{00000000-0000-0000-0000-000000000000}"/>
          </ac:spMkLst>
        </pc:spChg>
      </pc:sldChg>
      <pc:sldChg chg="modSp mod ord setBg modClrScheme chgLayout">
        <pc:chgData name="James Brasseur" userId="S::jbrasseur@dawsoncollege.qc.ca::d1e224ea-8349-4f8e-a868-5a5c8ff7215a" providerId="AD" clId="Web-{30834D20-BFEF-91D5-0F5C-E72BAA50B166}" dt="2022-11-08T17:57:19.190" v="34"/>
        <pc:sldMkLst>
          <pc:docMk/>
          <pc:sldMk cId="3547485935" sldId="257"/>
        </pc:sldMkLst>
        <pc:spChg chg="mod ord">
          <ac:chgData name="James Brasseur" userId="S::jbrasseur@dawsoncollege.qc.ca::d1e224ea-8349-4f8e-a868-5a5c8ff7215a" providerId="AD" clId="Web-{30834D20-BFEF-91D5-0F5C-E72BAA50B166}" dt="2022-11-08T17:53:19.382" v="25"/>
          <ac:spMkLst>
            <pc:docMk/>
            <pc:sldMk cId="3547485935" sldId="257"/>
            <ac:spMk id="2" creationId="{00000000-0000-0000-0000-000000000000}"/>
          </ac:spMkLst>
        </pc:spChg>
        <pc:spChg chg="mod ord">
          <ac:chgData name="James Brasseur" userId="S::jbrasseur@dawsoncollege.qc.ca::d1e224ea-8349-4f8e-a868-5a5c8ff7215a" providerId="AD" clId="Web-{30834D20-BFEF-91D5-0F5C-E72BAA50B166}" dt="2022-11-08T17:53:19.382" v="25"/>
          <ac:spMkLst>
            <pc:docMk/>
            <pc:sldMk cId="3547485935" sldId="257"/>
            <ac:spMk id="3" creationId="{00000000-0000-0000-0000-000000000000}"/>
          </ac:spMkLst>
        </pc:spChg>
        <pc:picChg chg="mod">
          <ac:chgData name="James Brasseur" userId="S::jbrasseur@dawsoncollege.qc.ca::d1e224ea-8349-4f8e-a868-5a5c8ff7215a" providerId="AD" clId="Web-{30834D20-BFEF-91D5-0F5C-E72BAA50B166}" dt="2022-11-08T17:53:19.382" v="25"/>
          <ac:picMkLst>
            <pc:docMk/>
            <pc:sldMk cId="3547485935" sldId="257"/>
            <ac:picMk id="4" creationId="{00000000-0000-0000-0000-000000000000}"/>
          </ac:picMkLst>
        </pc:picChg>
      </pc:sldChg>
      <pc:sldChg chg="addSp delSp modSp mod ord modClrScheme chgLayout">
        <pc:chgData name="James Brasseur" userId="S::jbrasseur@dawsoncollege.qc.ca::d1e224ea-8349-4f8e-a868-5a5c8ff7215a" providerId="AD" clId="Web-{30834D20-BFEF-91D5-0F5C-E72BAA50B166}" dt="2022-11-08T17:57:50.018" v="37"/>
        <pc:sldMkLst>
          <pc:docMk/>
          <pc:sldMk cId="416053529" sldId="258"/>
        </pc:sldMkLst>
        <pc:spChg chg="mod ord">
          <ac:chgData name="James Brasseur" userId="S::jbrasseur@dawsoncollege.qc.ca::d1e224ea-8349-4f8e-a868-5a5c8ff7215a" providerId="AD" clId="Web-{30834D20-BFEF-91D5-0F5C-E72BAA50B166}" dt="2022-11-08T17:50:27.932" v="0"/>
          <ac:spMkLst>
            <pc:docMk/>
            <pc:sldMk cId="416053529" sldId="258"/>
            <ac:spMk id="2" creationId="{00000000-0000-0000-0000-000000000000}"/>
          </ac:spMkLst>
        </pc:spChg>
        <pc:spChg chg="del mod ord">
          <ac:chgData name="James Brasseur" userId="S::jbrasseur@dawsoncollege.qc.ca::d1e224ea-8349-4f8e-a868-5a5c8ff7215a" providerId="AD" clId="Web-{30834D20-BFEF-91D5-0F5C-E72BAA50B166}" dt="2022-11-08T17:53:31.475" v="26"/>
          <ac:spMkLst>
            <pc:docMk/>
            <pc:sldMk cId="416053529" sldId="258"/>
            <ac:spMk id="3" creationId="{00000000-0000-0000-0000-000000000000}"/>
          </ac:spMkLst>
        </pc:spChg>
        <pc:graphicFrameChg chg="add">
          <ac:chgData name="James Brasseur" userId="S::jbrasseur@dawsoncollege.qc.ca::d1e224ea-8349-4f8e-a868-5a5c8ff7215a" providerId="AD" clId="Web-{30834D20-BFEF-91D5-0F5C-E72BAA50B166}" dt="2022-11-08T17:53:31.475" v="26"/>
          <ac:graphicFrameMkLst>
            <pc:docMk/>
            <pc:sldMk cId="416053529" sldId="258"/>
            <ac:graphicFrameMk id="5" creationId="{978A9C7E-99B0-6CEB-9E47-68E1EECA61D3}"/>
          </ac:graphicFrameMkLst>
        </pc:graphicFrameChg>
      </pc:sldChg>
      <pc:sldChg chg="addSp delSp modSp mod ord setBg modClrScheme chgLayout">
        <pc:chgData name="James Brasseur" userId="S::jbrasseur@dawsoncollege.qc.ca::d1e224ea-8349-4f8e-a868-5a5c8ff7215a" providerId="AD" clId="Web-{30834D20-BFEF-91D5-0F5C-E72BAA50B166}" dt="2022-11-08T18:04:39.105" v="57" actId="20577"/>
        <pc:sldMkLst>
          <pc:docMk/>
          <pc:sldMk cId="2360600379" sldId="261"/>
        </pc:sldMkLst>
        <pc:spChg chg="mod ord">
          <ac:chgData name="James Brasseur" userId="S::jbrasseur@dawsoncollege.qc.ca::d1e224ea-8349-4f8e-a868-5a5c8ff7215a" providerId="AD" clId="Web-{30834D20-BFEF-91D5-0F5C-E72BAA50B166}" dt="2022-11-08T18:04:18.902" v="54" actId="1076"/>
          <ac:spMkLst>
            <pc:docMk/>
            <pc:sldMk cId="2360600379" sldId="261"/>
            <ac:spMk id="2" creationId="{00000000-0000-0000-0000-000000000000}"/>
          </ac:spMkLst>
        </pc:spChg>
        <pc:spChg chg="mod ord">
          <ac:chgData name="James Brasseur" userId="S::jbrasseur@dawsoncollege.qc.ca::d1e224ea-8349-4f8e-a868-5a5c8ff7215a" providerId="AD" clId="Web-{30834D20-BFEF-91D5-0F5C-E72BAA50B166}" dt="2022-11-08T18:04:39.105" v="57" actId="20577"/>
          <ac:spMkLst>
            <pc:docMk/>
            <pc:sldMk cId="2360600379" sldId="261"/>
            <ac:spMk id="3" creationId="{00000000-0000-0000-0000-000000000000}"/>
          </ac:spMkLst>
        </pc:spChg>
        <pc:spChg chg="add del">
          <ac:chgData name="James Brasseur" userId="S::jbrasseur@dawsoncollege.qc.ca::d1e224ea-8349-4f8e-a868-5a5c8ff7215a" providerId="AD" clId="Web-{30834D20-BFEF-91D5-0F5C-E72BAA50B166}" dt="2022-11-08T18:03:23.684" v="48"/>
          <ac:spMkLst>
            <pc:docMk/>
            <pc:sldMk cId="2360600379" sldId="261"/>
            <ac:spMk id="8" creationId="{33801627-6861-4EA9-BE98-E0CE33A894D9}"/>
          </ac:spMkLst>
        </pc:spChg>
        <pc:spChg chg="add del">
          <ac:chgData name="James Brasseur" userId="S::jbrasseur@dawsoncollege.qc.ca::d1e224ea-8349-4f8e-a868-5a5c8ff7215a" providerId="AD" clId="Web-{30834D20-BFEF-91D5-0F5C-E72BAA50B166}" dt="2022-11-08T18:03:23.684" v="48"/>
          <ac:spMkLst>
            <pc:docMk/>
            <pc:sldMk cId="2360600379" sldId="261"/>
            <ac:spMk id="10" creationId="{93C1483F-490E-4C8A-8765-1F8AF0C67D5F}"/>
          </ac:spMkLst>
        </pc:spChg>
        <pc:spChg chg="add del">
          <ac:chgData name="James Brasseur" userId="S::jbrasseur@dawsoncollege.qc.ca::d1e224ea-8349-4f8e-a868-5a5c8ff7215a" providerId="AD" clId="Web-{30834D20-BFEF-91D5-0F5C-E72BAA50B166}" dt="2022-11-08T18:03:23.684" v="48"/>
          <ac:spMkLst>
            <pc:docMk/>
            <pc:sldMk cId="2360600379" sldId="261"/>
            <ac:spMk id="12" creationId="{0249BF42-D05C-4553-9417-7B8695759291}"/>
          </ac:spMkLst>
        </pc:spChg>
        <pc:spChg chg="add">
          <ac:chgData name="James Brasseur" userId="S::jbrasseur@dawsoncollege.qc.ca::d1e224ea-8349-4f8e-a868-5a5c8ff7215a" providerId="AD" clId="Web-{30834D20-BFEF-91D5-0F5C-E72BAA50B166}" dt="2022-11-08T18:03:23.684" v="48"/>
          <ac:spMkLst>
            <pc:docMk/>
            <pc:sldMk cId="2360600379" sldId="261"/>
            <ac:spMk id="17" creationId="{33801627-6861-4EA9-BE98-E0CE33A894D9}"/>
          </ac:spMkLst>
        </pc:spChg>
        <pc:spChg chg="add">
          <ac:chgData name="James Brasseur" userId="S::jbrasseur@dawsoncollege.qc.ca::d1e224ea-8349-4f8e-a868-5a5c8ff7215a" providerId="AD" clId="Web-{30834D20-BFEF-91D5-0F5C-E72BAA50B166}" dt="2022-11-08T18:03:23.684" v="48"/>
          <ac:spMkLst>
            <pc:docMk/>
            <pc:sldMk cId="2360600379" sldId="261"/>
            <ac:spMk id="19" creationId="{93C1483F-490E-4C8A-8765-1F8AF0C67D5F}"/>
          </ac:spMkLst>
        </pc:spChg>
        <pc:spChg chg="add">
          <ac:chgData name="James Brasseur" userId="S::jbrasseur@dawsoncollege.qc.ca::d1e224ea-8349-4f8e-a868-5a5c8ff7215a" providerId="AD" clId="Web-{30834D20-BFEF-91D5-0F5C-E72BAA50B166}" dt="2022-11-08T18:03:23.684" v="48"/>
          <ac:spMkLst>
            <pc:docMk/>
            <pc:sldMk cId="2360600379" sldId="261"/>
            <ac:spMk id="21" creationId="{0249BF42-D05C-4553-9417-7B8695759291}"/>
          </ac:spMkLst>
        </pc:spChg>
      </pc:sldChg>
      <pc:sldChg chg="modSp mod setBg modClrScheme chgLayout">
        <pc:chgData name="James Brasseur" userId="S::jbrasseur@dawsoncollege.qc.ca::d1e224ea-8349-4f8e-a868-5a5c8ff7215a" providerId="AD" clId="Web-{30834D20-BFEF-91D5-0F5C-E72BAA50B166}" dt="2022-11-08T17:53:58.491" v="27"/>
        <pc:sldMkLst>
          <pc:docMk/>
          <pc:sldMk cId="3970716801" sldId="262"/>
        </pc:sldMkLst>
        <pc:spChg chg="mod ord">
          <ac:chgData name="James Brasseur" userId="S::jbrasseur@dawsoncollege.qc.ca::d1e224ea-8349-4f8e-a868-5a5c8ff7215a" providerId="AD" clId="Web-{30834D20-BFEF-91D5-0F5C-E72BAA50B166}" dt="2022-11-08T17:53:58.491" v="27"/>
          <ac:spMkLst>
            <pc:docMk/>
            <pc:sldMk cId="3970716801" sldId="262"/>
            <ac:spMk id="2" creationId="{00000000-0000-0000-0000-000000000000}"/>
          </ac:spMkLst>
        </pc:spChg>
        <pc:spChg chg="mod ord">
          <ac:chgData name="James Brasseur" userId="S::jbrasseur@dawsoncollege.qc.ca::d1e224ea-8349-4f8e-a868-5a5c8ff7215a" providerId="AD" clId="Web-{30834D20-BFEF-91D5-0F5C-E72BAA50B166}" dt="2022-11-08T17:53:58.491" v="27"/>
          <ac:spMkLst>
            <pc:docMk/>
            <pc:sldMk cId="3970716801" sldId="262"/>
            <ac:spMk id="3" creationId="{00000000-0000-0000-0000-000000000000}"/>
          </ac:spMkLst>
        </pc:spChg>
        <pc:picChg chg="mod">
          <ac:chgData name="James Brasseur" userId="S::jbrasseur@dawsoncollege.qc.ca::d1e224ea-8349-4f8e-a868-5a5c8ff7215a" providerId="AD" clId="Web-{30834D20-BFEF-91D5-0F5C-E72BAA50B166}" dt="2022-11-08T17:53:58.491" v="27"/>
          <ac:picMkLst>
            <pc:docMk/>
            <pc:sldMk cId="3970716801" sldId="262"/>
            <ac:picMk id="4" creationId="{00000000-0000-0000-0000-000000000000}"/>
          </ac:picMkLst>
        </pc:picChg>
      </pc:sldChg>
      <pc:sldChg chg="addSp delSp modSp mod setBg modClrScheme chgLayout">
        <pc:chgData name="James Brasseur" userId="S::jbrasseur@dawsoncollege.qc.ca::d1e224ea-8349-4f8e-a868-5a5c8ff7215a" providerId="AD" clId="Web-{30834D20-BFEF-91D5-0F5C-E72BAA50B166}" dt="2022-11-08T18:05:02.698" v="60"/>
        <pc:sldMkLst>
          <pc:docMk/>
          <pc:sldMk cId="2883286138" sldId="263"/>
        </pc:sldMkLst>
        <pc:spChg chg="mod ord">
          <ac:chgData name="James Brasseur" userId="S::jbrasseur@dawsoncollege.qc.ca::d1e224ea-8349-4f8e-a868-5a5c8ff7215a" providerId="AD" clId="Web-{30834D20-BFEF-91D5-0F5C-E72BAA50B166}" dt="2022-11-08T18:05:02.698" v="60"/>
          <ac:spMkLst>
            <pc:docMk/>
            <pc:sldMk cId="2883286138" sldId="263"/>
            <ac:spMk id="2" creationId="{00000000-0000-0000-0000-000000000000}"/>
          </ac:spMkLst>
        </pc:spChg>
        <pc:spChg chg="mod ord">
          <ac:chgData name="James Brasseur" userId="S::jbrasseur@dawsoncollege.qc.ca::d1e224ea-8349-4f8e-a868-5a5c8ff7215a" providerId="AD" clId="Web-{30834D20-BFEF-91D5-0F5C-E72BAA50B166}" dt="2022-11-08T18:05:02.698" v="60"/>
          <ac:spMkLst>
            <pc:docMk/>
            <pc:sldMk cId="2883286138" sldId="263"/>
            <ac:spMk id="3" creationId="{00000000-0000-0000-0000-000000000000}"/>
          </ac:spMkLst>
        </pc:spChg>
        <pc:spChg chg="add del">
          <ac:chgData name="James Brasseur" userId="S::jbrasseur@dawsoncollege.qc.ca::d1e224ea-8349-4f8e-a868-5a5c8ff7215a" providerId="AD" clId="Web-{30834D20-BFEF-91D5-0F5C-E72BAA50B166}" dt="2022-11-08T18:05:02.698" v="60"/>
          <ac:spMkLst>
            <pc:docMk/>
            <pc:sldMk cId="2883286138" sldId="263"/>
            <ac:spMk id="9" creationId="{60C2BF78-EE5B-49C7-ADD9-58CDBD13E3AA}"/>
          </ac:spMkLst>
        </pc:spChg>
        <pc:picChg chg="add mod">
          <ac:chgData name="James Brasseur" userId="S::jbrasseur@dawsoncollege.qc.ca::d1e224ea-8349-4f8e-a868-5a5c8ff7215a" providerId="AD" clId="Web-{30834D20-BFEF-91D5-0F5C-E72BAA50B166}" dt="2022-11-08T18:05:02.698" v="60"/>
          <ac:picMkLst>
            <pc:docMk/>
            <pc:sldMk cId="2883286138" sldId="263"/>
            <ac:picMk id="5" creationId="{FB0A0791-5971-0CE3-8374-EEE93644BC03}"/>
          </ac:picMkLst>
        </pc:picChg>
      </pc:sldChg>
      <pc:sldChg chg="modSp mod ord modClrScheme chgLayout">
        <pc:chgData name="James Brasseur" userId="S::jbrasseur@dawsoncollege.qc.ca::d1e224ea-8349-4f8e-a868-5a5c8ff7215a" providerId="AD" clId="Web-{30834D20-BFEF-91D5-0F5C-E72BAA50B166}" dt="2022-11-08T17:59:54.016" v="40"/>
        <pc:sldMkLst>
          <pc:docMk/>
          <pc:sldMk cId="2721859910" sldId="268"/>
        </pc:sldMkLst>
        <pc:spChg chg="mod ord">
          <ac:chgData name="James Brasseur" userId="S::jbrasseur@dawsoncollege.qc.ca::d1e224ea-8349-4f8e-a868-5a5c8ff7215a" providerId="AD" clId="Web-{30834D20-BFEF-91D5-0F5C-E72BAA50B166}" dt="2022-11-08T17:50:27.932" v="0"/>
          <ac:spMkLst>
            <pc:docMk/>
            <pc:sldMk cId="2721859910" sldId="268"/>
            <ac:spMk id="2" creationId="{00000000-0000-0000-0000-000000000000}"/>
          </ac:spMkLst>
        </pc:spChg>
        <pc:spChg chg="mod ord">
          <ac:chgData name="James Brasseur" userId="S::jbrasseur@dawsoncollege.qc.ca::d1e224ea-8349-4f8e-a868-5a5c8ff7215a" providerId="AD" clId="Web-{30834D20-BFEF-91D5-0F5C-E72BAA50B166}" dt="2022-11-08T17:50:27.932" v="0"/>
          <ac:spMkLst>
            <pc:docMk/>
            <pc:sldMk cId="2721859910" sldId="268"/>
            <ac:spMk id="3" creationId="{00000000-0000-0000-0000-000000000000}"/>
          </ac:spMkLst>
        </pc:spChg>
      </pc:sldChg>
      <pc:sldChg chg="modSp mod ord modClrScheme chgLayout">
        <pc:chgData name="James Brasseur" userId="S::jbrasseur@dawsoncollege.qc.ca::d1e224ea-8349-4f8e-a868-5a5c8ff7215a" providerId="AD" clId="Web-{30834D20-BFEF-91D5-0F5C-E72BAA50B166}" dt="2022-11-08T17:59:45.922" v="39"/>
        <pc:sldMkLst>
          <pc:docMk/>
          <pc:sldMk cId="1018693098" sldId="270"/>
        </pc:sldMkLst>
        <pc:spChg chg="mod ord">
          <ac:chgData name="James Brasseur" userId="S::jbrasseur@dawsoncollege.qc.ca::d1e224ea-8349-4f8e-a868-5a5c8ff7215a" providerId="AD" clId="Web-{30834D20-BFEF-91D5-0F5C-E72BAA50B166}" dt="2022-11-08T17:50:27.932" v="0"/>
          <ac:spMkLst>
            <pc:docMk/>
            <pc:sldMk cId="1018693098" sldId="270"/>
            <ac:spMk id="2" creationId="{00000000-0000-0000-0000-000000000000}"/>
          </ac:spMkLst>
        </pc:spChg>
        <pc:graphicFrameChg chg="mod ord">
          <ac:chgData name="James Brasseur" userId="S::jbrasseur@dawsoncollege.qc.ca::d1e224ea-8349-4f8e-a868-5a5c8ff7215a" providerId="AD" clId="Web-{30834D20-BFEF-91D5-0F5C-E72BAA50B166}" dt="2022-11-08T17:50:27.932" v="0"/>
          <ac:graphicFrameMkLst>
            <pc:docMk/>
            <pc:sldMk cId="1018693098" sldId="270"/>
            <ac:graphicFrameMk id="4" creationId="{00000000-0000-0000-0000-000000000000}"/>
          </ac:graphicFrameMkLst>
        </pc:graphicFrameChg>
      </pc:sldChg>
      <pc:sldChg chg="addSp delSp modSp mod ord setBg modClrScheme chgLayout">
        <pc:chgData name="James Brasseur" userId="S::jbrasseur@dawsoncollege.qc.ca::d1e224ea-8349-4f8e-a868-5a5c8ff7215a" providerId="AD" clId="Web-{30834D20-BFEF-91D5-0F5C-E72BAA50B166}" dt="2022-11-08T18:06:47.931" v="72" actId="14100"/>
        <pc:sldMkLst>
          <pc:docMk/>
          <pc:sldMk cId="3013797007" sldId="274"/>
        </pc:sldMkLst>
        <pc:spChg chg="mod ord">
          <ac:chgData name="James Brasseur" userId="S::jbrasseur@dawsoncollege.qc.ca::d1e224ea-8349-4f8e-a868-5a5c8ff7215a" providerId="AD" clId="Web-{30834D20-BFEF-91D5-0F5C-E72BAA50B166}" dt="2022-11-08T18:06:33.165" v="69"/>
          <ac:spMkLst>
            <pc:docMk/>
            <pc:sldMk cId="3013797007" sldId="274"/>
            <ac:spMk id="2" creationId="{00000000-0000-0000-0000-000000000000}"/>
          </ac:spMkLst>
        </pc:spChg>
        <pc:spChg chg="add del">
          <ac:chgData name="James Brasseur" userId="S::jbrasseur@dawsoncollege.qc.ca::d1e224ea-8349-4f8e-a868-5a5c8ff7215a" providerId="AD" clId="Web-{30834D20-BFEF-91D5-0F5C-E72BAA50B166}" dt="2022-11-08T18:06:33.165" v="69"/>
          <ac:spMkLst>
            <pc:docMk/>
            <pc:sldMk cId="3013797007" sldId="274"/>
            <ac:spMk id="9" creationId="{5D5E0904-721C-4D68-9EB8-1C9752E329A7}"/>
          </ac:spMkLst>
        </pc:spChg>
        <pc:spChg chg="add del">
          <ac:chgData name="James Brasseur" userId="S::jbrasseur@dawsoncollege.qc.ca::d1e224ea-8349-4f8e-a868-5a5c8ff7215a" providerId="AD" clId="Web-{30834D20-BFEF-91D5-0F5C-E72BAA50B166}" dt="2022-11-08T18:06:33.165" v="69"/>
          <ac:spMkLst>
            <pc:docMk/>
            <pc:sldMk cId="3013797007" sldId="274"/>
            <ac:spMk id="11" creationId="{D0CDF5D3-7220-42A0-9D37-ECF3BF283B37}"/>
          </ac:spMkLst>
        </pc:spChg>
        <pc:spChg chg="add del">
          <ac:chgData name="James Brasseur" userId="S::jbrasseur@dawsoncollege.qc.ca::d1e224ea-8349-4f8e-a868-5a5c8ff7215a" providerId="AD" clId="Web-{30834D20-BFEF-91D5-0F5C-E72BAA50B166}" dt="2022-11-08T18:06:33.165" v="69"/>
          <ac:spMkLst>
            <pc:docMk/>
            <pc:sldMk cId="3013797007" sldId="274"/>
            <ac:spMk id="13" creationId="{64BC717F-58B3-4A4E-BC3B-1B11323AD5C9}"/>
          </ac:spMkLst>
        </pc:spChg>
        <pc:spChg chg="add del">
          <ac:chgData name="James Brasseur" userId="S::jbrasseur@dawsoncollege.qc.ca::d1e224ea-8349-4f8e-a868-5a5c8ff7215a" providerId="AD" clId="Web-{30834D20-BFEF-91D5-0F5C-E72BAA50B166}" dt="2022-11-08T18:06:33.165" v="69"/>
          <ac:spMkLst>
            <pc:docMk/>
            <pc:sldMk cId="3013797007" sldId="274"/>
            <ac:spMk id="15" creationId="{1EE75710-64C5-4CA8-8A7C-82EE4125C90D}"/>
          </ac:spMkLst>
        </pc:spChg>
        <pc:spChg chg="add del">
          <ac:chgData name="James Brasseur" userId="S::jbrasseur@dawsoncollege.qc.ca::d1e224ea-8349-4f8e-a868-5a5c8ff7215a" providerId="AD" clId="Web-{30834D20-BFEF-91D5-0F5C-E72BAA50B166}" dt="2022-11-08T18:06:33.165" v="69"/>
          <ac:spMkLst>
            <pc:docMk/>
            <pc:sldMk cId="3013797007" sldId="274"/>
            <ac:spMk id="17" creationId="{435050B1-74E1-4A81-923D-0F5971A3BC01}"/>
          </ac:spMkLst>
        </pc:spChg>
        <pc:picChg chg="mod">
          <ac:chgData name="James Brasseur" userId="S::jbrasseur@dawsoncollege.qc.ca::d1e224ea-8349-4f8e-a868-5a5c8ff7215a" providerId="AD" clId="Web-{30834D20-BFEF-91D5-0F5C-E72BAA50B166}" dt="2022-11-08T18:06:47.931" v="72" actId="14100"/>
          <ac:picMkLst>
            <pc:docMk/>
            <pc:sldMk cId="3013797007" sldId="274"/>
            <ac:picMk id="4" creationId="{00000000-0000-0000-0000-000000000000}"/>
          </ac:picMkLst>
        </pc:picChg>
      </pc:sldChg>
      <pc:sldChg chg="addSp modSp mod setBg modClrScheme chgLayout">
        <pc:chgData name="James Brasseur" userId="S::jbrasseur@dawsoncollege.qc.ca::d1e224ea-8349-4f8e-a868-5a5c8ff7215a" providerId="AD" clId="Web-{30834D20-BFEF-91D5-0F5C-E72BAA50B166}" dt="2022-11-08T18:04:58.432" v="59"/>
        <pc:sldMkLst>
          <pc:docMk/>
          <pc:sldMk cId="4240502042" sldId="278"/>
        </pc:sldMkLst>
        <pc:spChg chg="mod">
          <ac:chgData name="James Brasseur" userId="S::jbrasseur@dawsoncollege.qc.ca::d1e224ea-8349-4f8e-a868-5a5c8ff7215a" providerId="AD" clId="Web-{30834D20-BFEF-91D5-0F5C-E72BAA50B166}" dt="2022-11-08T18:04:58.432" v="59"/>
          <ac:spMkLst>
            <pc:docMk/>
            <pc:sldMk cId="4240502042" sldId="278"/>
            <ac:spMk id="2" creationId="{00000000-0000-0000-0000-000000000000}"/>
          </ac:spMkLst>
        </pc:spChg>
        <pc:spChg chg="mod ord">
          <ac:chgData name="James Brasseur" userId="S::jbrasseur@dawsoncollege.qc.ca::d1e224ea-8349-4f8e-a868-5a5c8ff7215a" providerId="AD" clId="Web-{30834D20-BFEF-91D5-0F5C-E72BAA50B166}" dt="2022-11-08T18:04:58.432" v="59"/>
          <ac:spMkLst>
            <pc:docMk/>
            <pc:sldMk cId="4240502042" sldId="278"/>
            <ac:spMk id="3" creationId="{00000000-0000-0000-0000-000000000000}"/>
          </ac:spMkLst>
        </pc:spChg>
        <pc:picChg chg="add">
          <ac:chgData name="James Brasseur" userId="S::jbrasseur@dawsoncollege.qc.ca::d1e224ea-8349-4f8e-a868-5a5c8ff7215a" providerId="AD" clId="Web-{30834D20-BFEF-91D5-0F5C-E72BAA50B166}" dt="2022-11-08T18:04:58.432" v="59"/>
          <ac:picMkLst>
            <pc:docMk/>
            <pc:sldMk cId="4240502042" sldId="278"/>
            <ac:picMk id="5" creationId="{96783753-8F5C-2E78-9E37-EDE237BB2698}"/>
          </ac:picMkLst>
        </pc:picChg>
      </pc:sldChg>
      <pc:sldChg chg="addSp modSp mod setBg modClrScheme chgLayout">
        <pc:chgData name="James Brasseur" userId="S::jbrasseur@dawsoncollege.qc.ca::d1e224ea-8349-4f8e-a868-5a5c8ff7215a" providerId="AD" clId="Web-{30834D20-BFEF-91D5-0F5C-E72BAA50B166}" dt="2022-11-08T18:05:41.635" v="62"/>
        <pc:sldMkLst>
          <pc:docMk/>
          <pc:sldMk cId="1069853110" sldId="280"/>
        </pc:sldMkLst>
        <pc:spChg chg="mod ord">
          <ac:chgData name="James Brasseur" userId="S::jbrasseur@dawsoncollege.qc.ca::d1e224ea-8349-4f8e-a868-5a5c8ff7215a" providerId="AD" clId="Web-{30834D20-BFEF-91D5-0F5C-E72BAA50B166}" dt="2022-11-08T18:05:41.635" v="62"/>
          <ac:spMkLst>
            <pc:docMk/>
            <pc:sldMk cId="1069853110" sldId="280"/>
            <ac:spMk id="2" creationId="{00000000-0000-0000-0000-000000000000}"/>
          </ac:spMkLst>
        </pc:spChg>
        <pc:spChg chg="mod ord">
          <ac:chgData name="James Brasseur" userId="S::jbrasseur@dawsoncollege.qc.ca::d1e224ea-8349-4f8e-a868-5a5c8ff7215a" providerId="AD" clId="Web-{30834D20-BFEF-91D5-0F5C-E72BAA50B166}" dt="2022-11-08T18:05:41.635" v="62"/>
          <ac:spMkLst>
            <pc:docMk/>
            <pc:sldMk cId="1069853110" sldId="280"/>
            <ac:spMk id="3" creationId="{00000000-0000-0000-0000-000000000000}"/>
          </ac:spMkLst>
        </pc:spChg>
        <pc:picChg chg="add">
          <ac:chgData name="James Brasseur" userId="S::jbrasseur@dawsoncollege.qc.ca::d1e224ea-8349-4f8e-a868-5a5c8ff7215a" providerId="AD" clId="Web-{30834D20-BFEF-91D5-0F5C-E72BAA50B166}" dt="2022-11-08T18:05:41.635" v="62"/>
          <ac:picMkLst>
            <pc:docMk/>
            <pc:sldMk cId="1069853110" sldId="280"/>
            <ac:picMk id="5" creationId="{58E3E650-6FF1-C880-F56A-6D98AA653954}"/>
          </ac:picMkLst>
        </pc:picChg>
      </pc:sldChg>
      <pc:sldChg chg="modSp mod modClrScheme chgLayout">
        <pc:chgData name="James Brasseur" userId="S::jbrasseur@dawsoncollege.qc.ca::d1e224ea-8349-4f8e-a868-5a5c8ff7215a" providerId="AD" clId="Web-{30834D20-BFEF-91D5-0F5C-E72BAA50B166}" dt="2022-11-08T17:50:27.932" v="0"/>
        <pc:sldMkLst>
          <pc:docMk/>
          <pc:sldMk cId="4139448977" sldId="281"/>
        </pc:sldMkLst>
        <pc:spChg chg="mod ord">
          <ac:chgData name="James Brasseur" userId="S::jbrasseur@dawsoncollege.qc.ca::d1e224ea-8349-4f8e-a868-5a5c8ff7215a" providerId="AD" clId="Web-{30834D20-BFEF-91D5-0F5C-E72BAA50B166}" dt="2022-11-08T17:50:27.932" v="0"/>
          <ac:spMkLst>
            <pc:docMk/>
            <pc:sldMk cId="4139448977" sldId="281"/>
            <ac:spMk id="2" creationId="{00000000-0000-0000-0000-000000000000}"/>
          </ac:spMkLst>
        </pc:spChg>
        <pc:spChg chg="mod ord">
          <ac:chgData name="James Brasseur" userId="S::jbrasseur@dawsoncollege.qc.ca::d1e224ea-8349-4f8e-a868-5a5c8ff7215a" providerId="AD" clId="Web-{30834D20-BFEF-91D5-0F5C-E72BAA50B166}" dt="2022-11-08T17:50:27.932" v="0"/>
          <ac:spMkLst>
            <pc:docMk/>
            <pc:sldMk cId="4139448977" sldId="281"/>
            <ac:spMk id="3" creationId="{00000000-0000-0000-0000-000000000000}"/>
          </ac:spMkLst>
        </pc:spChg>
      </pc:sldChg>
      <pc:sldChg chg="addSp modSp mod setBg modClrScheme chgLayout">
        <pc:chgData name="James Brasseur" userId="S::jbrasseur@dawsoncollege.qc.ca::d1e224ea-8349-4f8e-a868-5a5c8ff7215a" providerId="AD" clId="Web-{30834D20-BFEF-91D5-0F5C-E72BAA50B166}" dt="2022-11-08T18:05:24.338" v="61"/>
        <pc:sldMkLst>
          <pc:docMk/>
          <pc:sldMk cId="2122277973" sldId="282"/>
        </pc:sldMkLst>
        <pc:spChg chg="mod ord">
          <ac:chgData name="James Brasseur" userId="S::jbrasseur@dawsoncollege.qc.ca::d1e224ea-8349-4f8e-a868-5a5c8ff7215a" providerId="AD" clId="Web-{30834D20-BFEF-91D5-0F5C-E72BAA50B166}" dt="2022-11-08T18:05:24.338" v="61"/>
          <ac:spMkLst>
            <pc:docMk/>
            <pc:sldMk cId="2122277973" sldId="282"/>
            <ac:spMk id="2" creationId="{00000000-0000-0000-0000-000000000000}"/>
          </ac:spMkLst>
        </pc:spChg>
        <pc:spChg chg="mod ord">
          <ac:chgData name="James Brasseur" userId="S::jbrasseur@dawsoncollege.qc.ca::d1e224ea-8349-4f8e-a868-5a5c8ff7215a" providerId="AD" clId="Web-{30834D20-BFEF-91D5-0F5C-E72BAA50B166}" dt="2022-11-08T18:05:24.338" v="61"/>
          <ac:spMkLst>
            <pc:docMk/>
            <pc:sldMk cId="2122277973" sldId="282"/>
            <ac:spMk id="3" creationId="{00000000-0000-0000-0000-000000000000}"/>
          </ac:spMkLst>
        </pc:spChg>
        <pc:picChg chg="add">
          <ac:chgData name="James Brasseur" userId="S::jbrasseur@dawsoncollege.qc.ca::d1e224ea-8349-4f8e-a868-5a5c8ff7215a" providerId="AD" clId="Web-{30834D20-BFEF-91D5-0F5C-E72BAA50B166}" dt="2022-11-08T18:05:24.338" v="61"/>
          <ac:picMkLst>
            <pc:docMk/>
            <pc:sldMk cId="2122277973" sldId="282"/>
            <ac:picMk id="5" creationId="{8294616B-9065-F49C-BF09-2E14FF319BAF}"/>
          </ac:picMkLst>
        </pc:picChg>
      </pc:sldChg>
      <pc:sldChg chg="modSp mod setBg modClrScheme chgLayout">
        <pc:chgData name="James Brasseur" userId="S::jbrasseur@dawsoncollege.qc.ca::d1e224ea-8349-4f8e-a868-5a5c8ff7215a" providerId="AD" clId="Web-{30834D20-BFEF-91D5-0F5C-E72BAA50B166}" dt="2022-11-08T18:06:12.962" v="67"/>
        <pc:sldMkLst>
          <pc:docMk/>
          <pc:sldMk cId="1326781851" sldId="283"/>
        </pc:sldMkLst>
        <pc:spChg chg="mod ord">
          <ac:chgData name="James Brasseur" userId="S::jbrasseur@dawsoncollege.qc.ca::d1e224ea-8349-4f8e-a868-5a5c8ff7215a" providerId="AD" clId="Web-{30834D20-BFEF-91D5-0F5C-E72BAA50B166}" dt="2022-11-08T18:06:12.962" v="67"/>
          <ac:spMkLst>
            <pc:docMk/>
            <pc:sldMk cId="1326781851" sldId="283"/>
            <ac:spMk id="2" creationId="{00000000-0000-0000-0000-000000000000}"/>
          </ac:spMkLst>
        </pc:spChg>
        <pc:graphicFrameChg chg="mod ord">
          <ac:chgData name="James Brasseur" userId="S::jbrasseur@dawsoncollege.qc.ca::d1e224ea-8349-4f8e-a868-5a5c8ff7215a" providerId="AD" clId="Web-{30834D20-BFEF-91D5-0F5C-E72BAA50B166}" dt="2022-11-08T18:06:12.962" v="67"/>
          <ac:graphicFrameMkLst>
            <pc:docMk/>
            <pc:sldMk cId="1326781851" sldId="283"/>
            <ac:graphicFrameMk id="4" creationId="{00000000-0000-0000-0000-000000000000}"/>
          </ac:graphicFrameMkLst>
        </pc:graphicFrameChg>
      </pc:sldChg>
      <pc:sldChg chg="addSp delSp modSp mod setBg modClrScheme setClrOvrMap chgLayout">
        <pc:chgData name="James Brasseur" userId="S::jbrasseur@dawsoncollege.qc.ca::d1e224ea-8349-4f8e-a868-5a5c8ff7215a" providerId="AD" clId="Web-{30834D20-BFEF-91D5-0F5C-E72BAA50B166}" dt="2022-11-08T17:52:01.102" v="14"/>
        <pc:sldMkLst>
          <pc:docMk/>
          <pc:sldMk cId="1637121264" sldId="287"/>
        </pc:sldMkLst>
        <pc:spChg chg="add del">
          <ac:chgData name="James Brasseur" userId="S::jbrasseur@dawsoncollege.qc.ca::d1e224ea-8349-4f8e-a868-5a5c8ff7215a" providerId="AD" clId="Web-{30834D20-BFEF-91D5-0F5C-E72BAA50B166}" dt="2022-11-08T17:51:47.618" v="7"/>
          <ac:spMkLst>
            <pc:docMk/>
            <pc:sldMk cId="1637121264" sldId="287"/>
            <ac:spMk id="9" creationId="{0E99ED6D-365F-4CAE-942F-ECA78F74BD7F}"/>
          </ac:spMkLst>
        </pc:spChg>
        <pc:spChg chg="add del">
          <ac:chgData name="James Brasseur" userId="S::jbrasseur@dawsoncollege.qc.ca::d1e224ea-8349-4f8e-a868-5a5c8ff7215a" providerId="AD" clId="Web-{30834D20-BFEF-91D5-0F5C-E72BAA50B166}" dt="2022-11-08T17:51:47.618" v="7"/>
          <ac:spMkLst>
            <pc:docMk/>
            <pc:sldMk cId="1637121264" sldId="287"/>
            <ac:spMk id="11" creationId="{CD0FF873-0D97-4AE7-A97E-539910376DCF}"/>
          </ac:spMkLst>
        </pc:spChg>
        <pc:spChg chg="add del">
          <ac:chgData name="James Brasseur" userId="S::jbrasseur@dawsoncollege.qc.ca::d1e224ea-8349-4f8e-a868-5a5c8ff7215a" providerId="AD" clId="Web-{30834D20-BFEF-91D5-0F5C-E72BAA50B166}" dt="2022-11-08T17:51:54.618" v="9"/>
          <ac:spMkLst>
            <pc:docMk/>
            <pc:sldMk cId="1637121264" sldId="287"/>
            <ac:spMk id="13" creationId="{4765FFFB-1163-4DA7-83B0-B8677ABBC6FF}"/>
          </ac:spMkLst>
        </pc:spChg>
        <pc:spChg chg="add del">
          <ac:chgData name="James Brasseur" userId="S::jbrasseur@dawsoncollege.qc.ca::d1e224ea-8349-4f8e-a868-5a5c8ff7215a" providerId="AD" clId="Web-{30834D20-BFEF-91D5-0F5C-E72BAA50B166}" dt="2022-11-08T17:51:54.618" v="9"/>
          <ac:spMkLst>
            <pc:docMk/>
            <pc:sldMk cId="1637121264" sldId="287"/>
            <ac:spMk id="14" creationId="{0E99ED6D-365F-4CAE-942F-ECA78F74BD7F}"/>
          </ac:spMkLst>
        </pc:spChg>
        <pc:spChg chg="add del">
          <ac:chgData name="James Brasseur" userId="S::jbrasseur@dawsoncollege.qc.ca::d1e224ea-8349-4f8e-a868-5a5c8ff7215a" providerId="AD" clId="Web-{30834D20-BFEF-91D5-0F5C-E72BAA50B166}" dt="2022-11-08T17:51:54.618" v="9"/>
          <ac:spMkLst>
            <pc:docMk/>
            <pc:sldMk cId="1637121264" sldId="287"/>
            <ac:spMk id="15" creationId="{EC117A05-2F4F-4370-A926-6191A5C3DCD1}"/>
          </ac:spMkLst>
        </pc:spChg>
        <pc:spChg chg="add del">
          <ac:chgData name="James Brasseur" userId="S::jbrasseur@dawsoncollege.qc.ca::d1e224ea-8349-4f8e-a868-5a5c8ff7215a" providerId="AD" clId="Web-{30834D20-BFEF-91D5-0F5C-E72BAA50B166}" dt="2022-11-08T17:51:54.618" v="9"/>
          <ac:spMkLst>
            <pc:docMk/>
            <pc:sldMk cId="1637121264" sldId="287"/>
            <ac:spMk id="16" creationId="{9B0F74F9-E373-4883-A533-C80C53DE6DE0}"/>
          </ac:spMkLst>
        </pc:spChg>
        <pc:spChg chg="add del">
          <ac:chgData name="James Brasseur" userId="S::jbrasseur@dawsoncollege.qc.ca::d1e224ea-8349-4f8e-a868-5a5c8ff7215a" providerId="AD" clId="Web-{30834D20-BFEF-91D5-0F5C-E72BAA50B166}" dt="2022-11-08T17:51:57.883" v="11"/>
          <ac:spMkLst>
            <pc:docMk/>
            <pc:sldMk cId="1637121264" sldId="287"/>
            <ac:spMk id="18" creationId="{21FFDA05-9640-4040-B33E-D46FD04434DB}"/>
          </ac:spMkLst>
        </pc:spChg>
        <pc:spChg chg="add del">
          <ac:chgData name="James Brasseur" userId="S::jbrasseur@dawsoncollege.qc.ca::d1e224ea-8349-4f8e-a868-5a5c8ff7215a" providerId="AD" clId="Web-{30834D20-BFEF-91D5-0F5C-E72BAA50B166}" dt="2022-11-08T17:52:01.102" v="13"/>
          <ac:spMkLst>
            <pc:docMk/>
            <pc:sldMk cId="1637121264" sldId="287"/>
            <ac:spMk id="20" creationId="{0E99ED6D-365F-4CAE-942F-ECA78F74BD7F}"/>
          </ac:spMkLst>
        </pc:spChg>
        <pc:spChg chg="add del">
          <ac:chgData name="James Brasseur" userId="S::jbrasseur@dawsoncollege.qc.ca::d1e224ea-8349-4f8e-a868-5a5c8ff7215a" providerId="AD" clId="Web-{30834D20-BFEF-91D5-0F5C-E72BAA50B166}" dt="2022-11-08T17:52:01.102" v="13"/>
          <ac:spMkLst>
            <pc:docMk/>
            <pc:sldMk cId="1637121264" sldId="287"/>
            <ac:spMk id="21" creationId="{CD0FF873-0D97-4AE7-A97E-539910376DCF}"/>
          </ac:spMkLst>
        </pc:spChg>
        <pc:spChg chg="add">
          <ac:chgData name="James Brasseur" userId="S::jbrasseur@dawsoncollege.qc.ca::d1e224ea-8349-4f8e-a868-5a5c8ff7215a" providerId="AD" clId="Web-{30834D20-BFEF-91D5-0F5C-E72BAA50B166}" dt="2022-11-08T17:52:01.102" v="14"/>
          <ac:spMkLst>
            <pc:docMk/>
            <pc:sldMk cId="1637121264" sldId="287"/>
            <ac:spMk id="23" creationId="{21FFDA05-9640-4040-B33E-D46FD04434DB}"/>
          </ac:spMkLst>
        </pc:spChg>
        <pc:picChg chg="mod">
          <ac:chgData name="James Brasseur" userId="S::jbrasseur@dawsoncollege.qc.ca::d1e224ea-8349-4f8e-a868-5a5c8ff7215a" providerId="AD" clId="Web-{30834D20-BFEF-91D5-0F5C-E72BAA50B166}" dt="2022-11-08T17:52:01.102" v="14"/>
          <ac:picMkLst>
            <pc:docMk/>
            <pc:sldMk cId="1637121264" sldId="287"/>
            <ac:picMk id="4" creationId="{00000000-0000-0000-0000-000000000000}"/>
          </ac:picMkLst>
        </pc:picChg>
      </pc:sldChg>
      <pc:sldChg chg="addSp delSp modSp mod setBg modClrScheme setClrOvrMap chgLayout">
        <pc:chgData name="James Brasseur" userId="S::jbrasseur@dawsoncollege.qc.ca::d1e224ea-8349-4f8e-a868-5a5c8ff7215a" providerId="AD" clId="Web-{30834D20-BFEF-91D5-0F5C-E72BAA50B166}" dt="2022-11-08T17:56:16.223" v="29"/>
        <pc:sldMkLst>
          <pc:docMk/>
          <pc:sldMk cId="269665884" sldId="288"/>
        </pc:sldMkLst>
        <pc:spChg chg="mod ord">
          <ac:chgData name="James Brasseur" userId="S::jbrasseur@dawsoncollege.qc.ca::d1e224ea-8349-4f8e-a868-5a5c8ff7215a" providerId="AD" clId="Web-{30834D20-BFEF-91D5-0F5C-E72BAA50B166}" dt="2022-11-08T17:51:32.509" v="5"/>
          <ac:spMkLst>
            <pc:docMk/>
            <pc:sldMk cId="269665884" sldId="288"/>
            <ac:spMk id="2" creationId="{00000000-0000-0000-0000-000000000000}"/>
          </ac:spMkLst>
        </pc:spChg>
        <pc:spChg chg="add del mod ord">
          <ac:chgData name="James Brasseur" userId="S::jbrasseur@dawsoncollege.qc.ca::d1e224ea-8349-4f8e-a868-5a5c8ff7215a" providerId="AD" clId="Web-{30834D20-BFEF-91D5-0F5C-E72BAA50B166}" dt="2022-11-08T17:51:32.509" v="5"/>
          <ac:spMkLst>
            <pc:docMk/>
            <pc:sldMk cId="269665884" sldId="288"/>
            <ac:spMk id="3" creationId="{00000000-0000-0000-0000-000000000000}"/>
          </ac:spMkLst>
        </pc:spChg>
        <pc:spChg chg="add del">
          <ac:chgData name="James Brasseur" userId="S::jbrasseur@dawsoncollege.qc.ca::d1e224ea-8349-4f8e-a868-5a5c8ff7215a" providerId="AD" clId="Web-{30834D20-BFEF-91D5-0F5C-E72BAA50B166}" dt="2022-11-08T17:51:32.493" v="4"/>
          <ac:spMkLst>
            <pc:docMk/>
            <pc:sldMk cId="269665884" sldId="288"/>
            <ac:spMk id="8" creationId="{98FE4190-99F9-4742-A0E8-6DCDC4924EFA}"/>
          </ac:spMkLst>
        </pc:spChg>
        <pc:spChg chg="add del">
          <ac:chgData name="James Brasseur" userId="S::jbrasseur@dawsoncollege.qc.ca::d1e224ea-8349-4f8e-a868-5a5c8ff7215a" providerId="AD" clId="Web-{30834D20-BFEF-91D5-0F5C-E72BAA50B166}" dt="2022-11-08T17:51:25.556" v="2"/>
          <ac:spMkLst>
            <pc:docMk/>
            <pc:sldMk cId="269665884" sldId="288"/>
            <ac:spMk id="9" creationId="{876248C8-0720-48AB-91BA-5F530BB41E5E}"/>
          </ac:spMkLst>
        </pc:spChg>
        <pc:spChg chg="add del">
          <ac:chgData name="James Brasseur" userId="S::jbrasseur@dawsoncollege.qc.ca::d1e224ea-8349-4f8e-a868-5a5c8ff7215a" providerId="AD" clId="Web-{30834D20-BFEF-91D5-0F5C-E72BAA50B166}" dt="2022-11-08T17:51:32.493" v="4"/>
          <ac:spMkLst>
            <pc:docMk/>
            <pc:sldMk cId="269665884" sldId="288"/>
            <ac:spMk id="10" creationId="{BDC9F4B3-E048-4DF2-8375-37385E2245F7}"/>
          </ac:spMkLst>
        </pc:spChg>
        <pc:spChg chg="add del">
          <ac:chgData name="James Brasseur" userId="S::jbrasseur@dawsoncollege.qc.ca::d1e224ea-8349-4f8e-a868-5a5c8ff7215a" providerId="AD" clId="Web-{30834D20-BFEF-91D5-0F5C-E72BAA50B166}" dt="2022-11-08T17:51:25.556" v="2"/>
          <ac:spMkLst>
            <pc:docMk/>
            <pc:sldMk cId="269665884" sldId="288"/>
            <ac:spMk id="11" creationId="{523BEDA7-D0B8-4802-8168-92452653BC9F}"/>
          </ac:spMkLst>
        </pc:spChg>
        <pc:spChg chg="add del">
          <ac:chgData name="James Brasseur" userId="S::jbrasseur@dawsoncollege.qc.ca::d1e224ea-8349-4f8e-a868-5a5c8ff7215a" providerId="AD" clId="Web-{30834D20-BFEF-91D5-0F5C-E72BAA50B166}" dt="2022-11-08T17:51:32.493" v="4"/>
          <ac:spMkLst>
            <pc:docMk/>
            <pc:sldMk cId="269665884" sldId="288"/>
            <ac:spMk id="12" creationId="{2A7B0992-8632-4B33-A492-ACB46559762E}"/>
          </ac:spMkLst>
        </pc:spChg>
        <pc:spChg chg="add del">
          <ac:chgData name="James Brasseur" userId="S::jbrasseur@dawsoncollege.qc.ca::d1e224ea-8349-4f8e-a868-5a5c8ff7215a" providerId="AD" clId="Web-{30834D20-BFEF-91D5-0F5C-E72BAA50B166}" dt="2022-11-08T17:51:25.556" v="2"/>
          <ac:spMkLst>
            <pc:docMk/>
            <pc:sldMk cId="269665884" sldId="288"/>
            <ac:spMk id="13" creationId="{D2EFF34B-7B1A-4F9D-8CEE-A40962BC7C21}"/>
          </ac:spMkLst>
        </pc:spChg>
        <pc:spChg chg="add del">
          <ac:chgData name="James Brasseur" userId="S::jbrasseur@dawsoncollege.qc.ca::d1e224ea-8349-4f8e-a868-5a5c8ff7215a" providerId="AD" clId="Web-{30834D20-BFEF-91D5-0F5C-E72BAA50B166}" dt="2022-11-08T17:51:32.493" v="4"/>
          <ac:spMkLst>
            <pc:docMk/>
            <pc:sldMk cId="269665884" sldId="288"/>
            <ac:spMk id="15" creationId="{00000000-0000-0000-0000-000000000000}"/>
          </ac:spMkLst>
        </pc:spChg>
        <pc:spChg chg="add del">
          <ac:chgData name="James Brasseur" userId="S::jbrasseur@dawsoncollege.qc.ca::d1e224ea-8349-4f8e-a868-5a5c8ff7215a" providerId="AD" clId="Web-{30834D20-BFEF-91D5-0F5C-E72BAA50B166}" dt="2022-11-08T17:56:16.223" v="29"/>
          <ac:spMkLst>
            <pc:docMk/>
            <pc:sldMk cId="269665884" sldId="288"/>
            <ac:spMk id="17" creationId="{30B3D270-B19D-4DB8-BD3C-3E707485B515}"/>
          </ac:spMkLst>
        </pc:spChg>
        <pc:spChg chg="add del">
          <ac:chgData name="James Brasseur" userId="S::jbrasseur@dawsoncollege.qc.ca::d1e224ea-8349-4f8e-a868-5a5c8ff7215a" providerId="AD" clId="Web-{30834D20-BFEF-91D5-0F5C-E72BAA50B166}" dt="2022-11-08T17:56:16.223" v="29"/>
          <ac:spMkLst>
            <pc:docMk/>
            <pc:sldMk cId="269665884" sldId="288"/>
            <ac:spMk id="18" creationId="{49BDAF94-B52E-4307-B54C-EF413086FC77}"/>
          </ac:spMkLst>
        </pc:spChg>
        <pc:spChg chg="add">
          <ac:chgData name="James Brasseur" userId="S::jbrasseur@dawsoncollege.qc.ca::d1e224ea-8349-4f8e-a868-5a5c8ff7215a" providerId="AD" clId="Web-{30834D20-BFEF-91D5-0F5C-E72BAA50B166}" dt="2022-11-08T17:56:16.223" v="29"/>
          <ac:spMkLst>
            <pc:docMk/>
            <pc:sldMk cId="269665884" sldId="288"/>
            <ac:spMk id="24" creationId="{30B3D270-B19D-4DB8-BD3C-3E707485B515}"/>
          </ac:spMkLst>
        </pc:spChg>
        <pc:spChg chg="add">
          <ac:chgData name="James Brasseur" userId="S::jbrasseur@dawsoncollege.qc.ca::d1e224ea-8349-4f8e-a868-5a5c8ff7215a" providerId="AD" clId="Web-{30834D20-BFEF-91D5-0F5C-E72BAA50B166}" dt="2022-11-08T17:56:16.223" v="29"/>
          <ac:spMkLst>
            <pc:docMk/>
            <pc:sldMk cId="269665884" sldId="288"/>
            <ac:spMk id="26" creationId="{49BDAF94-B52E-4307-B54C-EF413086FC77}"/>
          </ac:spMkLst>
        </pc:spChg>
        <pc:graphicFrameChg chg="add del">
          <ac:chgData name="James Brasseur" userId="S::jbrasseur@dawsoncollege.qc.ca::d1e224ea-8349-4f8e-a868-5a5c8ff7215a" providerId="AD" clId="Web-{30834D20-BFEF-91D5-0F5C-E72BAA50B166}" dt="2022-11-08T17:51:25.556" v="2"/>
          <ac:graphicFrameMkLst>
            <pc:docMk/>
            <pc:sldMk cId="269665884" sldId="288"/>
            <ac:graphicFrameMk id="5" creationId="{569C305F-D99C-92F6-0BED-1BE724EC3BF8}"/>
          </ac:graphicFrameMkLst>
        </pc:graphicFrameChg>
        <pc:graphicFrameChg chg="add mod modGraphic">
          <ac:chgData name="James Brasseur" userId="S::jbrasseur@dawsoncollege.qc.ca::d1e224ea-8349-4f8e-a868-5a5c8ff7215a" providerId="AD" clId="Web-{30834D20-BFEF-91D5-0F5C-E72BAA50B166}" dt="2022-11-08T17:56:16.223" v="29"/>
          <ac:graphicFrameMkLst>
            <pc:docMk/>
            <pc:sldMk cId="269665884" sldId="288"/>
            <ac:graphicFrameMk id="19" creationId="{9316B48C-D3C9-2274-ADBA-858B2803D711}"/>
          </ac:graphicFrameMkLst>
        </pc:graphicFrameChg>
      </pc:sldChg>
      <pc:sldChg chg="addSp delSp modSp mod ord setBg modClrScheme chgLayout">
        <pc:chgData name="James Brasseur" userId="S::jbrasseur@dawsoncollege.qc.ca::d1e224ea-8349-4f8e-a868-5a5c8ff7215a" providerId="AD" clId="Web-{30834D20-BFEF-91D5-0F5C-E72BAA50B166}" dt="2022-11-08T17:59:04.063" v="38"/>
        <pc:sldMkLst>
          <pc:docMk/>
          <pc:sldMk cId="2672269023" sldId="289"/>
        </pc:sldMkLst>
        <pc:spChg chg="mod ord">
          <ac:chgData name="James Brasseur" userId="S::jbrasseur@dawsoncollege.qc.ca::d1e224ea-8349-4f8e-a868-5a5c8ff7215a" providerId="AD" clId="Web-{30834D20-BFEF-91D5-0F5C-E72BAA50B166}" dt="2022-11-08T17:52:44.742" v="19"/>
          <ac:spMkLst>
            <pc:docMk/>
            <pc:sldMk cId="2672269023" sldId="289"/>
            <ac:spMk id="2" creationId="{00000000-0000-0000-0000-000000000000}"/>
          </ac:spMkLst>
        </pc:spChg>
        <pc:spChg chg="mod ord">
          <ac:chgData name="James Brasseur" userId="S::jbrasseur@dawsoncollege.qc.ca::d1e224ea-8349-4f8e-a868-5a5c8ff7215a" providerId="AD" clId="Web-{30834D20-BFEF-91D5-0F5C-E72BAA50B166}" dt="2022-11-08T17:52:56.648" v="24" actId="20577"/>
          <ac:spMkLst>
            <pc:docMk/>
            <pc:sldMk cId="2672269023" sldId="289"/>
            <ac:spMk id="3" creationId="{00000000-0000-0000-0000-000000000000}"/>
          </ac:spMkLst>
        </pc:spChg>
        <pc:spChg chg="add del">
          <ac:chgData name="James Brasseur" userId="S::jbrasseur@dawsoncollege.qc.ca::d1e224ea-8349-4f8e-a868-5a5c8ff7215a" providerId="AD" clId="Web-{30834D20-BFEF-91D5-0F5C-E72BAA50B166}" dt="2022-11-08T17:52:44.742" v="19"/>
          <ac:spMkLst>
            <pc:docMk/>
            <pc:sldMk cId="2672269023" sldId="289"/>
            <ac:spMk id="11" creationId="{D1039D44-D9E7-4F27-B51A-A9D87AB787F6}"/>
          </ac:spMkLst>
        </pc:spChg>
        <pc:spChg chg="add del">
          <ac:chgData name="James Brasseur" userId="S::jbrasseur@dawsoncollege.qc.ca::d1e224ea-8349-4f8e-a868-5a5c8ff7215a" providerId="AD" clId="Web-{30834D20-BFEF-91D5-0F5C-E72BAA50B166}" dt="2022-11-08T17:52:44.742" v="19"/>
          <ac:spMkLst>
            <pc:docMk/>
            <pc:sldMk cId="2672269023" sldId="289"/>
            <ac:spMk id="13" creationId="{C2C1DDAA-D882-4FF1-A3CE-E86DB88D440E}"/>
          </ac:spMkLst>
        </pc:spChg>
        <pc:spChg chg="add del">
          <ac:chgData name="James Brasseur" userId="S::jbrasseur@dawsoncollege.qc.ca::d1e224ea-8349-4f8e-a868-5a5c8ff7215a" providerId="AD" clId="Web-{30834D20-BFEF-91D5-0F5C-E72BAA50B166}" dt="2022-11-08T17:52:44.742" v="19"/>
          <ac:spMkLst>
            <pc:docMk/>
            <pc:sldMk cId="2672269023" sldId="289"/>
            <ac:spMk id="15" creationId="{E3010638-0FEA-47F7-8EC7-88B0FE33ECD4}"/>
          </ac:spMkLst>
        </pc:spChg>
        <pc:spChg chg="add del">
          <ac:chgData name="James Brasseur" userId="S::jbrasseur@dawsoncollege.qc.ca::d1e224ea-8349-4f8e-a868-5a5c8ff7215a" providerId="AD" clId="Web-{30834D20-BFEF-91D5-0F5C-E72BAA50B166}" dt="2022-11-08T17:52:44.742" v="18"/>
          <ac:spMkLst>
            <pc:docMk/>
            <pc:sldMk cId="2672269023" sldId="289"/>
            <ac:spMk id="20" creationId="{D1039D44-D9E7-4F27-B51A-A9D87AB787F6}"/>
          </ac:spMkLst>
        </pc:spChg>
        <pc:spChg chg="add del">
          <ac:chgData name="James Brasseur" userId="S::jbrasseur@dawsoncollege.qc.ca::d1e224ea-8349-4f8e-a868-5a5c8ff7215a" providerId="AD" clId="Web-{30834D20-BFEF-91D5-0F5C-E72BAA50B166}" dt="2022-11-08T17:52:44.742" v="18"/>
          <ac:spMkLst>
            <pc:docMk/>
            <pc:sldMk cId="2672269023" sldId="289"/>
            <ac:spMk id="22" creationId="{C2C1DDAA-D882-4FF1-A3CE-E86DB88D440E}"/>
          </ac:spMkLst>
        </pc:spChg>
        <pc:spChg chg="add del">
          <ac:chgData name="James Brasseur" userId="S::jbrasseur@dawsoncollege.qc.ca::d1e224ea-8349-4f8e-a868-5a5c8ff7215a" providerId="AD" clId="Web-{30834D20-BFEF-91D5-0F5C-E72BAA50B166}" dt="2022-11-08T17:52:44.742" v="18"/>
          <ac:spMkLst>
            <pc:docMk/>
            <pc:sldMk cId="2672269023" sldId="289"/>
            <ac:spMk id="24" creationId="{E3010638-0FEA-47F7-8EC7-88B0FE33ECD4}"/>
          </ac:spMkLst>
        </pc:spChg>
        <pc:picChg chg="mod">
          <ac:chgData name="James Brasseur" userId="S::jbrasseur@dawsoncollege.qc.ca::d1e224ea-8349-4f8e-a868-5a5c8ff7215a" providerId="AD" clId="Web-{30834D20-BFEF-91D5-0F5C-E72BAA50B166}" dt="2022-11-08T17:52:44.742" v="19"/>
          <ac:picMkLst>
            <pc:docMk/>
            <pc:sldMk cId="2672269023" sldId="289"/>
            <ac:picMk id="4" creationId="{00000000-0000-0000-0000-000000000000}"/>
          </ac:picMkLst>
        </pc:picChg>
        <pc:picChg chg="mod ord">
          <ac:chgData name="James Brasseur" userId="S::jbrasseur@dawsoncollege.qc.ca::d1e224ea-8349-4f8e-a868-5a5c8ff7215a" providerId="AD" clId="Web-{30834D20-BFEF-91D5-0F5C-E72BAA50B166}" dt="2022-11-08T17:52:44.742" v="19"/>
          <ac:picMkLst>
            <pc:docMk/>
            <pc:sldMk cId="2672269023" sldId="289"/>
            <ac:picMk id="6" creationId="{00000000-0000-0000-0000-000000000000}"/>
          </ac:picMkLst>
        </pc:picChg>
      </pc:sldChg>
      <pc:sldChg chg="modSp mod modClrScheme chgLayout">
        <pc:chgData name="James Brasseur" userId="S::jbrasseur@dawsoncollege.qc.ca::d1e224ea-8349-4f8e-a868-5a5c8ff7215a" providerId="AD" clId="Web-{30834D20-BFEF-91D5-0F5C-E72BAA50B166}" dt="2022-11-08T17:56:45.894" v="33" actId="20577"/>
        <pc:sldMkLst>
          <pc:docMk/>
          <pc:sldMk cId="980937695" sldId="294"/>
        </pc:sldMkLst>
        <pc:spChg chg="mod ord">
          <ac:chgData name="James Brasseur" userId="S::jbrasseur@dawsoncollege.qc.ca::d1e224ea-8349-4f8e-a868-5a5c8ff7215a" providerId="AD" clId="Web-{30834D20-BFEF-91D5-0F5C-E72BAA50B166}" dt="2022-11-08T17:50:27.932" v="0"/>
          <ac:spMkLst>
            <pc:docMk/>
            <pc:sldMk cId="980937695" sldId="294"/>
            <ac:spMk id="2" creationId="{00000000-0000-0000-0000-000000000000}"/>
          </ac:spMkLst>
        </pc:spChg>
        <pc:spChg chg="mod ord">
          <ac:chgData name="James Brasseur" userId="S::jbrasseur@dawsoncollege.qc.ca::d1e224ea-8349-4f8e-a868-5a5c8ff7215a" providerId="AD" clId="Web-{30834D20-BFEF-91D5-0F5C-E72BAA50B166}" dt="2022-11-08T17:56:45.894" v="33" actId="20577"/>
          <ac:spMkLst>
            <pc:docMk/>
            <pc:sldMk cId="980937695" sldId="294"/>
            <ac:spMk id="3" creationId="{00000000-0000-0000-0000-000000000000}"/>
          </ac:spMkLst>
        </pc:spChg>
      </pc:sldChg>
      <pc:sldMasterChg chg="del delSldLayout">
        <pc:chgData name="James Brasseur" userId="S::jbrasseur@dawsoncollege.qc.ca::d1e224ea-8349-4f8e-a868-5a5c8ff7215a" providerId="AD" clId="Web-{30834D20-BFEF-91D5-0F5C-E72BAA50B166}" dt="2022-11-08T17:50:27.932" v="0"/>
        <pc:sldMasterMkLst>
          <pc:docMk/>
          <pc:sldMasterMk cId="0" sldId="2147483804"/>
        </pc:sldMasterMkLst>
        <pc:sldLayoutChg chg="del">
          <pc:chgData name="James Brasseur" userId="S::jbrasseur@dawsoncollege.qc.ca::d1e224ea-8349-4f8e-a868-5a5c8ff7215a" providerId="AD" clId="Web-{30834D20-BFEF-91D5-0F5C-E72BAA50B166}" dt="2022-11-08T17:50:27.932" v="0"/>
          <pc:sldLayoutMkLst>
            <pc:docMk/>
            <pc:sldMasterMk cId="0" sldId="2147483804"/>
            <pc:sldLayoutMk cId="0" sldId="2147483805"/>
          </pc:sldLayoutMkLst>
        </pc:sldLayoutChg>
        <pc:sldLayoutChg chg="del">
          <pc:chgData name="James Brasseur" userId="S::jbrasseur@dawsoncollege.qc.ca::d1e224ea-8349-4f8e-a868-5a5c8ff7215a" providerId="AD" clId="Web-{30834D20-BFEF-91D5-0F5C-E72BAA50B166}" dt="2022-11-08T17:50:27.932" v="0"/>
          <pc:sldLayoutMkLst>
            <pc:docMk/>
            <pc:sldMasterMk cId="0" sldId="2147483804"/>
            <pc:sldLayoutMk cId="0" sldId="2147483806"/>
          </pc:sldLayoutMkLst>
        </pc:sldLayoutChg>
        <pc:sldLayoutChg chg="del">
          <pc:chgData name="James Brasseur" userId="S::jbrasseur@dawsoncollege.qc.ca::d1e224ea-8349-4f8e-a868-5a5c8ff7215a" providerId="AD" clId="Web-{30834D20-BFEF-91D5-0F5C-E72BAA50B166}" dt="2022-11-08T17:50:27.932" v="0"/>
          <pc:sldLayoutMkLst>
            <pc:docMk/>
            <pc:sldMasterMk cId="0" sldId="2147483804"/>
            <pc:sldLayoutMk cId="0" sldId="2147483807"/>
          </pc:sldLayoutMkLst>
        </pc:sldLayoutChg>
        <pc:sldLayoutChg chg="del">
          <pc:chgData name="James Brasseur" userId="S::jbrasseur@dawsoncollege.qc.ca::d1e224ea-8349-4f8e-a868-5a5c8ff7215a" providerId="AD" clId="Web-{30834D20-BFEF-91D5-0F5C-E72BAA50B166}" dt="2022-11-08T17:50:27.932" v="0"/>
          <pc:sldLayoutMkLst>
            <pc:docMk/>
            <pc:sldMasterMk cId="0" sldId="2147483804"/>
            <pc:sldLayoutMk cId="0" sldId="2147483808"/>
          </pc:sldLayoutMkLst>
        </pc:sldLayoutChg>
        <pc:sldLayoutChg chg="del">
          <pc:chgData name="James Brasseur" userId="S::jbrasseur@dawsoncollege.qc.ca::d1e224ea-8349-4f8e-a868-5a5c8ff7215a" providerId="AD" clId="Web-{30834D20-BFEF-91D5-0F5C-E72BAA50B166}" dt="2022-11-08T17:50:27.932" v="0"/>
          <pc:sldLayoutMkLst>
            <pc:docMk/>
            <pc:sldMasterMk cId="0" sldId="2147483804"/>
            <pc:sldLayoutMk cId="0" sldId="2147483809"/>
          </pc:sldLayoutMkLst>
        </pc:sldLayoutChg>
        <pc:sldLayoutChg chg="del">
          <pc:chgData name="James Brasseur" userId="S::jbrasseur@dawsoncollege.qc.ca::d1e224ea-8349-4f8e-a868-5a5c8ff7215a" providerId="AD" clId="Web-{30834D20-BFEF-91D5-0F5C-E72BAA50B166}" dt="2022-11-08T17:50:27.932" v="0"/>
          <pc:sldLayoutMkLst>
            <pc:docMk/>
            <pc:sldMasterMk cId="0" sldId="2147483804"/>
            <pc:sldLayoutMk cId="0" sldId="2147483810"/>
          </pc:sldLayoutMkLst>
        </pc:sldLayoutChg>
        <pc:sldLayoutChg chg="del">
          <pc:chgData name="James Brasseur" userId="S::jbrasseur@dawsoncollege.qc.ca::d1e224ea-8349-4f8e-a868-5a5c8ff7215a" providerId="AD" clId="Web-{30834D20-BFEF-91D5-0F5C-E72BAA50B166}" dt="2022-11-08T17:50:27.932" v="0"/>
          <pc:sldLayoutMkLst>
            <pc:docMk/>
            <pc:sldMasterMk cId="0" sldId="2147483804"/>
            <pc:sldLayoutMk cId="0" sldId="2147483811"/>
          </pc:sldLayoutMkLst>
        </pc:sldLayoutChg>
        <pc:sldLayoutChg chg="del">
          <pc:chgData name="James Brasseur" userId="S::jbrasseur@dawsoncollege.qc.ca::d1e224ea-8349-4f8e-a868-5a5c8ff7215a" providerId="AD" clId="Web-{30834D20-BFEF-91D5-0F5C-E72BAA50B166}" dt="2022-11-08T17:50:27.932" v="0"/>
          <pc:sldLayoutMkLst>
            <pc:docMk/>
            <pc:sldMasterMk cId="0" sldId="2147483804"/>
            <pc:sldLayoutMk cId="0" sldId="2147483812"/>
          </pc:sldLayoutMkLst>
        </pc:sldLayoutChg>
        <pc:sldLayoutChg chg="del">
          <pc:chgData name="James Brasseur" userId="S::jbrasseur@dawsoncollege.qc.ca::d1e224ea-8349-4f8e-a868-5a5c8ff7215a" providerId="AD" clId="Web-{30834D20-BFEF-91D5-0F5C-E72BAA50B166}" dt="2022-11-08T17:50:27.932" v="0"/>
          <pc:sldLayoutMkLst>
            <pc:docMk/>
            <pc:sldMasterMk cId="0" sldId="2147483804"/>
            <pc:sldLayoutMk cId="0" sldId="2147483813"/>
          </pc:sldLayoutMkLst>
        </pc:sldLayoutChg>
        <pc:sldLayoutChg chg="del">
          <pc:chgData name="James Brasseur" userId="S::jbrasseur@dawsoncollege.qc.ca::d1e224ea-8349-4f8e-a868-5a5c8ff7215a" providerId="AD" clId="Web-{30834D20-BFEF-91D5-0F5C-E72BAA50B166}" dt="2022-11-08T17:50:27.932" v="0"/>
          <pc:sldLayoutMkLst>
            <pc:docMk/>
            <pc:sldMasterMk cId="0" sldId="2147483804"/>
            <pc:sldLayoutMk cId="0" sldId="2147483814"/>
          </pc:sldLayoutMkLst>
        </pc:sldLayoutChg>
        <pc:sldLayoutChg chg="del">
          <pc:chgData name="James Brasseur" userId="S::jbrasseur@dawsoncollege.qc.ca::d1e224ea-8349-4f8e-a868-5a5c8ff7215a" providerId="AD" clId="Web-{30834D20-BFEF-91D5-0F5C-E72BAA50B166}" dt="2022-11-08T17:50:27.932" v="0"/>
          <pc:sldLayoutMkLst>
            <pc:docMk/>
            <pc:sldMasterMk cId="0" sldId="2147483804"/>
            <pc:sldLayoutMk cId="0" sldId="2147483815"/>
          </pc:sldLayoutMkLst>
        </pc:sldLayoutChg>
        <pc:sldLayoutChg chg="del">
          <pc:chgData name="James Brasseur" userId="S::jbrasseur@dawsoncollege.qc.ca::d1e224ea-8349-4f8e-a868-5a5c8ff7215a" providerId="AD" clId="Web-{30834D20-BFEF-91D5-0F5C-E72BAA50B166}" dt="2022-11-08T17:50:27.932" v="0"/>
          <pc:sldLayoutMkLst>
            <pc:docMk/>
            <pc:sldMasterMk cId="0" sldId="2147483804"/>
            <pc:sldLayoutMk cId="0" sldId="2147483816"/>
          </pc:sldLayoutMkLst>
        </pc:sldLayoutChg>
      </pc:sldMasterChg>
      <pc:sldMasterChg chg="add addSldLayout modSldLayout">
        <pc:chgData name="James Brasseur" userId="S::jbrasseur@dawsoncollege.qc.ca::d1e224ea-8349-4f8e-a868-5a5c8ff7215a" providerId="AD" clId="Web-{30834D20-BFEF-91D5-0F5C-E72BAA50B166}" dt="2022-11-08T17:50:27.932" v="0"/>
        <pc:sldMasterMkLst>
          <pc:docMk/>
          <pc:sldMasterMk cId="207173684" sldId="2147483817"/>
        </pc:sldMasterMkLst>
        <pc:sldLayoutChg chg="add mod replId">
          <pc:chgData name="James Brasseur" userId="S::jbrasseur@dawsoncollege.qc.ca::d1e224ea-8349-4f8e-a868-5a5c8ff7215a" providerId="AD" clId="Web-{30834D20-BFEF-91D5-0F5C-E72BAA50B166}" dt="2022-11-08T17:50:27.932" v="0"/>
          <pc:sldLayoutMkLst>
            <pc:docMk/>
            <pc:sldMasterMk cId="207173684" sldId="2147483817"/>
            <pc:sldLayoutMk cId="2196232604" sldId="2147483818"/>
          </pc:sldLayoutMkLst>
        </pc:sldLayoutChg>
        <pc:sldLayoutChg chg="add mod replId">
          <pc:chgData name="James Brasseur" userId="S::jbrasseur@dawsoncollege.qc.ca::d1e224ea-8349-4f8e-a868-5a5c8ff7215a" providerId="AD" clId="Web-{30834D20-BFEF-91D5-0F5C-E72BAA50B166}" dt="2022-11-08T17:50:27.932" v="0"/>
          <pc:sldLayoutMkLst>
            <pc:docMk/>
            <pc:sldMasterMk cId="207173684" sldId="2147483817"/>
            <pc:sldLayoutMk cId="3424388872" sldId="2147483819"/>
          </pc:sldLayoutMkLst>
        </pc:sldLayoutChg>
        <pc:sldLayoutChg chg="add mod replId">
          <pc:chgData name="James Brasseur" userId="S::jbrasseur@dawsoncollege.qc.ca::d1e224ea-8349-4f8e-a868-5a5c8ff7215a" providerId="AD" clId="Web-{30834D20-BFEF-91D5-0F5C-E72BAA50B166}" dt="2022-11-08T17:50:27.932" v="0"/>
          <pc:sldLayoutMkLst>
            <pc:docMk/>
            <pc:sldMasterMk cId="207173684" sldId="2147483817"/>
            <pc:sldLayoutMk cId="887296309" sldId="2147483820"/>
          </pc:sldLayoutMkLst>
        </pc:sldLayoutChg>
        <pc:sldLayoutChg chg="add mod replId">
          <pc:chgData name="James Brasseur" userId="S::jbrasseur@dawsoncollege.qc.ca::d1e224ea-8349-4f8e-a868-5a5c8ff7215a" providerId="AD" clId="Web-{30834D20-BFEF-91D5-0F5C-E72BAA50B166}" dt="2022-11-08T17:50:27.932" v="0"/>
          <pc:sldLayoutMkLst>
            <pc:docMk/>
            <pc:sldMasterMk cId="207173684" sldId="2147483817"/>
            <pc:sldLayoutMk cId="3155168506" sldId="2147483821"/>
          </pc:sldLayoutMkLst>
        </pc:sldLayoutChg>
        <pc:sldLayoutChg chg="add mod replId">
          <pc:chgData name="James Brasseur" userId="S::jbrasseur@dawsoncollege.qc.ca::d1e224ea-8349-4f8e-a868-5a5c8ff7215a" providerId="AD" clId="Web-{30834D20-BFEF-91D5-0F5C-E72BAA50B166}" dt="2022-11-08T17:50:27.932" v="0"/>
          <pc:sldLayoutMkLst>
            <pc:docMk/>
            <pc:sldMasterMk cId="207173684" sldId="2147483817"/>
            <pc:sldLayoutMk cId="3460071590" sldId="2147483822"/>
          </pc:sldLayoutMkLst>
        </pc:sldLayoutChg>
        <pc:sldLayoutChg chg="add mod replId">
          <pc:chgData name="James Brasseur" userId="S::jbrasseur@dawsoncollege.qc.ca::d1e224ea-8349-4f8e-a868-5a5c8ff7215a" providerId="AD" clId="Web-{30834D20-BFEF-91D5-0F5C-E72BAA50B166}" dt="2022-11-08T17:50:27.932" v="0"/>
          <pc:sldLayoutMkLst>
            <pc:docMk/>
            <pc:sldMasterMk cId="207173684" sldId="2147483817"/>
            <pc:sldLayoutMk cId="2308026764" sldId="2147483823"/>
          </pc:sldLayoutMkLst>
        </pc:sldLayoutChg>
        <pc:sldLayoutChg chg="add mod replId">
          <pc:chgData name="James Brasseur" userId="S::jbrasseur@dawsoncollege.qc.ca::d1e224ea-8349-4f8e-a868-5a5c8ff7215a" providerId="AD" clId="Web-{30834D20-BFEF-91D5-0F5C-E72BAA50B166}" dt="2022-11-08T17:50:27.932" v="0"/>
          <pc:sldLayoutMkLst>
            <pc:docMk/>
            <pc:sldMasterMk cId="207173684" sldId="2147483817"/>
            <pc:sldLayoutMk cId="31412827" sldId="2147483824"/>
          </pc:sldLayoutMkLst>
        </pc:sldLayoutChg>
        <pc:sldLayoutChg chg="add mod replId">
          <pc:chgData name="James Brasseur" userId="S::jbrasseur@dawsoncollege.qc.ca::d1e224ea-8349-4f8e-a868-5a5c8ff7215a" providerId="AD" clId="Web-{30834D20-BFEF-91D5-0F5C-E72BAA50B166}" dt="2022-11-08T17:50:27.932" v="0"/>
          <pc:sldLayoutMkLst>
            <pc:docMk/>
            <pc:sldMasterMk cId="207173684" sldId="2147483817"/>
            <pc:sldLayoutMk cId="633710588" sldId="2147483825"/>
          </pc:sldLayoutMkLst>
        </pc:sldLayoutChg>
        <pc:sldLayoutChg chg="add mod replId">
          <pc:chgData name="James Brasseur" userId="S::jbrasseur@dawsoncollege.qc.ca::d1e224ea-8349-4f8e-a868-5a5c8ff7215a" providerId="AD" clId="Web-{30834D20-BFEF-91D5-0F5C-E72BAA50B166}" dt="2022-11-08T17:50:27.932" v="0"/>
          <pc:sldLayoutMkLst>
            <pc:docMk/>
            <pc:sldMasterMk cId="207173684" sldId="2147483817"/>
            <pc:sldLayoutMk cId="1045234719" sldId="2147483826"/>
          </pc:sldLayoutMkLst>
        </pc:sldLayoutChg>
        <pc:sldLayoutChg chg="add mod replId">
          <pc:chgData name="James Brasseur" userId="S::jbrasseur@dawsoncollege.qc.ca::d1e224ea-8349-4f8e-a868-5a5c8ff7215a" providerId="AD" clId="Web-{30834D20-BFEF-91D5-0F5C-E72BAA50B166}" dt="2022-11-08T17:50:27.932" v="0"/>
          <pc:sldLayoutMkLst>
            <pc:docMk/>
            <pc:sldMasterMk cId="207173684" sldId="2147483817"/>
            <pc:sldLayoutMk cId="3382083869" sldId="2147483827"/>
          </pc:sldLayoutMkLst>
        </pc:sldLayoutChg>
        <pc:sldLayoutChg chg="add mod replId">
          <pc:chgData name="James Brasseur" userId="S::jbrasseur@dawsoncollege.qc.ca::d1e224ea-8349-4f8e-a868-5a5c8ff7215a" providerId="AD" clId="Web-{30834D20-BFEF-91D5-0F5C-E72BAA50B166}" dt="2022-11-08T17:50:27.932" v="0"/>
          <pc:sldLayoutMkLst>
            <pc:docMk/>
            <pc:sldMasterMk cId="207173684" sldId="2147483817"/>
            <pc:sldLayoutMk cId="2649754894" sldId="2147483828"/>
          </pc:sldLayoutMkLst>
        </pc:sldLayoutChg>
      </pc:sldMasterChg>
    </pc:docChg>
  </pc:docChgLst>
  <pc:docChgLst>
    <pc:chgData name="James Brasseur" userId="S::jbrasseur@dawsoncollege.qc.ca::d1e224ea-8349-4f8e-a868-5a5c8ff7215a" providerId="AD" clId="Web-{A7DEEE32-4139-5905-50D4-0EF4F3AAD9D3}"/>
    <pc:docChg chg="modSld">
      <pc:chgData name="James Brasseur" userId="S::jbrasseur@dawsoncollege.qc.ca::d1e224ea-8349-4f8e-a868-5a5c8ff7215a" providerId="AD" clId="Web-{A7DEEE32-4139-5905-50D4-0EF4F3AAD9D3}" dt="2023-01-10T15:40:54.256" v="17" actId="20577"/>
      <pc:docMkLst>
        <pc:docMk/>
      </pc:docMkLst>
      <pc:sldChg chg="delAnim modAnim">
        <pc:chgData name="James Brasseur" userId="S::jbrasseur@dawsoncollege.qc.ca::d1e224ea-8349-4f8e-a868-5a5c8ff7215a" providerId="AD" clId="Web-{A7DEEE32-4139-5905-50D4-0EF4F3AAD9D3}" dt="2023-01-10T15:32:04.101" v="0"/>
        <pc:sldMkLst>
          <pc:docMk/>
          <pc:sldMk cId="2095025807" sldId="256"/>
        </pc:sldMkLst>
      </pc:sldChg>
      <pc:sldChg chg="modSp">
        <pc:chgData name="James Brasseur" userId="S::jbrasseur@dawsoncollege.qc.ca::d1e224ea-8349-4f8e-a868-5a5c8ff7215a" providerId="AD" clId="Web-{A7DEEE32-4139-5905-50D4-0EF4F3AAD9D3}" dt="2023-01-10T15:40:54.256" v="17" actId="20577"/>
        <pc:sldMkLst>
          <pc:docMk/>
          <pc:sldMk cId="4139448977" sldId="281"/>
        </pc:sldMkLst>
        <pc:spChg chg="mod">
          <ac:chgData name="James Brasseur" userId="S::jbrasseur@dawsoncollege.qc.ca::d1e224ea-8349-4f8e-a868-5a5c8ff7215a" providerId="AD" clId="Web-{A7DEEE32-4139-5905-50D4-0EF4F3AAD9D3}" dt="2023-01-10T15:40:54.256" v="17" actId="20577"/>
          <ac:spMkLst>
            <pc:docMk/>
            <pc:sldMk cId="4139448977" sldId="281"/>
            <ac:spMk id="3" creationId="{00000000-0000-0000-0000-000000000000}"/>
          </ac:spMkLst>
        </pc:spChg>
      </pc:sldChg>
    </pc:docChg>
  </pc:docChgLst>
  <pc:docChgLst>
    <pc:chgData name="James Brasseur" userId="S::jbrasseur@dawsoncollege.qc.ca::d1e224ea-8349-4f8e-a868-5a5c8ff7215a" providerId="AD" clId="Web-{3F8559F9-9521-DD15-4765-D6B0C59E8835}"/>
    <pc:docChg chg="modSld">
      <pc:chgData name="James Brasseur" userId="S::jbrasseur@dawsoncollege.qc.ca::d1e224ea-8349-4f8e-a868-5a5c8ff7215a" providerId="AD" clId="Web-{3F8559F9-9521-DD15-4765-D6B0C59E8835}" dt="2023-01-09T17:44:32.410" v="2"/>
      <pc:docMkLst>
        <pc:docMk/>
      </pc:docMkLst>
      <pc:sldChg chg="addSp delSp modSp mod setBg">
        <pc:chgData name="James Brasseur" userId="S::jbrasseur@dawsoncollege.qc.ca::d1e224ea-8349-4f8e-a868-5a5c8ff7215a" providerId="AD" clId="Web-{3F8559F9-9521-DD15-4765-D6B0C59E8835}" dt="2023-01-09T17:44:32.410" v="2"/>
        <pc:sldMkLst>
          <pc:docMk/>
          <pc:sldMk cId="2095025807" sldId="256"/>
        </pc:sldMkLst>
        <pc:spChg chg="mod ord">
          <ac:chgData name="James Brasseur" userId="S::jbrasseur@dawsoncollege.qc.ca::d1e224ea-8349-4f8e-a868-5a5c8ff7215a" providerId="AD" clId="Web-{3F8559F9-9521-DD15-4765-D6B0C59E8835}" dt="2023-01-09T17:44:32.410" v="2"/>
          <ac:spMkLst>
            <pc:docMk/>
            <pc:sldMk cId="2095025807" sldId="256"/>
            <ac:spMk id="3" creationId="{00000000-0000-0000-0000-000000000000}"/>
          </ac:spMkLst>
        </pc:spChg>
        <pc:spChg chg="add">
          <ac:chgData name="James Brasseur" userId="S::jbrasseur@dawsoncollege.qc.ca::d1e224ea-8349-4f8e-a868-5a5c8ff7215a" providerId="AD" clId="Web-{3F8559F9-9521-DD15-4765-D6B0C59E8835}" dt="2023-01-09T17:44:32.410" v="2"/>
          <ac:spMkLst>
            <pc:docMk/>
            <pc:sldMk cId="2095025807" sldId="256"/>
            <ac:spMk id="8" creationId="{64F97EC1-3569-4A79-9DB8-CC79407DFFE2}"/>
          </ac:spMkLst>
        </pc:spChg>
        <pc:spChg chg="add">
          <ac:chgData name="James Brasseur" userId="S::jbrasseur@dawsoncollege.qc.ca::d1e224ea-8349-4f8e-a868-5a5c8ff7215a" providerId="AD" clId="Web-{3F8559F9-9521-DD15-4765-D6B0C59E8835}" dt="2023-01-09T17:44:32.410" v="2"/>
          <ac:spMkLst>
            <pc:docMk/>
            <pc:sldMk cId="2095025807" sldId="256"/>
            <ac:spMk id="10" creationId="{13E08444-43C3-4332-B02D-F2DBC8C1DBD5}"/>
          </ac:spMkLst>
        </pc:spChg>
        <pc:picChg chg="add mod">
          <ac:chgData name="James Brasseur" userId="S::jbrasseur@dawsoncollege.qc.ca::d1e224ea-8349-4f8e-a868-5a5c8ff7215a" providerId="AD" clId="Web-{3F8559F9-9521-DD15-4765-D6B0C59E8835}" dt="2023-01-09T17:44:32.410" v="2"/>
          <ac:picMkLst>
            <pc:docMk/>
            <pc:sldMk cId="2095025807" sldId="256"/>
            <ac:picMk id="2" creationId="{2A65E4AC-BFBC-2933-41F5-D0D399AB7D7A}"/>
          </ac:picMkLst>
        </pc:picChg>
        <pc:picChg chg="del">
          <ac:chgData name="James Brasseur" userId="S::jbrasseur@dawsoncollege.qc.ca::d1e224ea-8349-4f8e-a868-5a5c8ff7215a" providerId="AD" clId="Web-{3F8559F9-9521-DD15-4765-D6B0C59E8835}" dt="2023-01-09T17:44:01.347" v="0"/>
          <ac:picMkLst>
            <pc:docMk/>
            <pc:sldMk cId="2095025807" sldId="256"/>
            <ac:picMk id="4" creationId="{00000000-0000-0000-0000-000000000000}"/>
          </ac:picMkLst>
        </pc:picChg>
        <pc:cxnChg chg="add">
          <ac:chgData name="James Brasseur" userId="S::jbrasseur@dawsoncollege.qc.ca::d1e224ea-8349-4f8e-a868-5a5c8ff7215a" providerId="AD" clId="Web-{3F8559F9-9521-DD15-4765-D6B0C59E8835}" dt="2023-01-09T17:44:32.410" v="2"/>
          <ac:cxnSpMkLst>
            <pc:docMk/>
            <pc:sldMk cId="2095025807" sldId="256"/>
            <ac:cxnSpMk id="12" creationId="{4D848F31-B9E9-4B45-86EB-66A7D70D487A}"/>
          </ac:cxnSpMkLst>
        </pc:cxnChg>
      </pc:sldChg>
    </pc:docChg>
  </pc:docChgLst>
  <pc:docChgLst>
    <pc:chgData name="James Brasseur" userId="S::jbrasseur@dawsoncollege.qc.ca::d1e224ea-8349-4f8e-a868-5a5c8ff7215a" providerId="AD" clId="Web-{D9F49A8D-B212-2FF4-843F-D2AAB74B2CEF}"/>
    <pc:docChg chg="modSld">
      <pc:chgData name="James Brasseur" userId="S::jbrasseur@dawsoncollege.qc.ca::d1e224ea-8349-4f8e-a868-5a5c8ff7215a" providerId="AD" clId="Web-{D9F49A8D-B212-2FF4-843F-D2AAB74B2CEF}" dt="2022-11-09T13:49:03.213" v="45" actId="1076"/>
      <pc:docMkLst>
        <pc:docMk/>
      </pc:docMkLst>
      <pc:sldChg chg="modSp">
        <pc:chgData name="James Brasseur" userId="S::jbrasseur@dawsoncollege.qc.ca::d1e224ea-8349-4f8e-a868-5a5c8ff7215a" providerId="AD" clId="Web-{D9F49A8D-B212-2FF4-843F-D2AAB74B2CEF}" dt="2022-11-09T13:47:26.337" v="43" actId="20577"/>
        <pc:sldMkLst>
          <pc:docMk/>
          <pc:sldMk cId="4240502042" sldId="278"/>
        </pc:sldMkLst>
        <pc:spChg chg="mod">
          <ac:chgData name="James Brasseur" userId="S::jbrasseur@dawsoncollege.qc.ca::d1e224ea-8349-4f8e-a868-5a5c8ff7215a" providerId="AD" clId="Web-{D9F49A8D-B212-2FF4-843F-D2AAB74B2CEF}" dt="2022-11-09T13:47:26.337" v="43" actId="20577"/>
          <ac:spMkLst>
            <pc:docMk/>
            <pc:sldMk cId="4240502042" sldId="278"/>
            <ac:spMk id="3" creationId="{00000000-0000-0000-0000-000000000000}"/>
          </ac:spMkLst>
        </pc:spChg>
      </pc:sldChg>
      <pc:sldChg chg="modSp">
        <pc:chgData name="James Brasseur" userId="S::jbrasseur@dawsoncollege.qc.ca::d1e224ea-8349-4f8e-a868-5a5c8ff7215a" providerId="AD" clId="Web-{D9F49A8D-B212-2FF4-843F-D2AAB74B2CEF}" dt="2022-11-09T13:49:03.213" v="45" actId="1076"/>
        <pc:sldMkLst>
          <pc:docMk/>
          <pc:sldMk cId="4139448977" sldId="281"/>
        </pc:sldMkLst>
        <pc:spChg chg="mod">
          <ac:chgData name="James Brasseur" userId="S::jbrasseur@dawsoncollege.qc.ca::d1e224ea-8349-4f8e-a868-5a5c8ff7215a" providerId="AD" clId="Web-{D9F49A8D-B212-2FF4-843F-D2AAB74B2CEF}" dt="2022-11-09T13:49:03.213" v="45" actId="1076"/>
          <ac:spMkLst>
            <pc:docMk/>
            <pc:sldMk cId="4139448977" sldId="281"/>
            <ac:spMk id="3" creationId="{00000000-0000-0000-0000-000000000000}"/>
          </ac:spMkLst>
        </pc:spChg>
      </pc:sldChg>
      <pc:sldChg chg="modSp">
        <pc:chgData name="James Brasseur" userId="S::jbrasseur@dawsoncollege.qc.ca::d1e224ea-8349-4f8e-a868-5a5c8ff7215a" providerId="AD" clId="Web-{D9F49A8D-B212-2FF4-843F-D2AAB74B2CEF}" dt="2022-11-09T13:47:57.759" v="44" actId="20577"/>
        <pc:sldMkLst>
          <pc:docMk/>
          <pc:sldMk cId="2122277973" sldId="282"/>
        </pc:sldMkLst>
        <pc:spChg chg="mod">
          <ac:chgData name="James Brasseur" userId="S::jbrasseur@dawsoncollege.qc.ca::d1e224ea-8349-4f8e-a868-5a5c8ff7215a" providerId="AD" clId="Web-{D9F49A8D-B212-2FF4-843F-D2AAB74B2CEF}" dt="2022-11-09T13:47:57.759" v="44" actId="20577"/>
          <ac:spMkLst>
            <pc:docMk/>
            <pc:sldMk cId="2122277973" sldId="282"/>
            <ac:spMk id="3" creationId="{00000000-0000-0000-0000-000000000000}"/>
          </ac:spMkLst>
        </pc:spChg>
      </pc:sldChg>
      <pc:sldChg chg="modSp">
        <pc:chgData name="James Brasseur" userId="S::jbrasseur@dawsoncollege.qc.ca::d1e224ea-8349-4f8e-a868-5a5c8ff7215a" providerId="AD" clId="Web-{D9F49A8D-B212-2FF4-843F-D2AAB74B2CEF}" dt="2022-11-09T13:42:26.709" v="1" actId="20577"/>
        <pc:sldMkLst>
          <pc:docMk/>
          <pc:sldMk cId="2672269023" sldId="289"/>
        </pc:sldMkLst>
        <pc:spChg chg="mod">
          <ac:chgData name="James Brasseur" userId="S::jbrasseur@dawsoncollege.qc.ca::d1e224ea-8349-4f8e-a868-5a5c8ff7215a" providerId="AD" clId="Web-{D9F49A8D-B212-2FF4-843F-D2AAB74B2CEF}" dt="2022-11-09T13:42:26.709" v="1" actId="20577"/>
          <ac:spMkLst>
            <pc:docMk/>
            <pc:sldMk cId="2672269023" sldId="289"/>
            <ac:spMk id="3" creationId="{00000000-0000-0000-0000-000000000000}"/>
          </ac:spMkLst>
        </pc:spChg>
      </pc:sldChg>
      <pc:sldChg chg="addSp modSp mod setBg">
        <pc:chgData name="James Brasseur" userId="S::jbrasseur@dawsoncollege.qc.ca::d1e224ea-8349-4f8e-a868-5a5c8ff7215a" providerId="AD" clId="Web-{D9F49A8D-B212-2FF4-843F-D2AAB74B2CEF}" dt="2022-11-09T13:45:43.617" v="37"/>
        <pc:sldMkLst>
          <pc:docMk/>
          <pc:sldMk cId="980937695" sldId="294"/>
        </pc:sldMkLst>
        <pc:spChg chg="mod">
          <ac:chgData name="James Brasseur" userId="S::jbrasseur@dawsoncollege.qc.ca::d1e224ea-8349-4f8e-a868-5a5c8ff7215a" providerId="AD" clId="Web-{D9F49A8D-B212-2FF4-843F-D2AAB74B2CEF}" dt="2022-11-09T13:45:43.617" v="37"/>
          <ac:spMkLst>
            <pc:docMk/>
            <pc:sldMk cId="980937695" sldId="294"/>
            <ac:spMk id="2" creationId="{00000000-0000-0000-0000-000000000000}"/>
          </ac:spMkLst>
        </pc:spChg>
        <pc:spChg chg="mod">
          <ac:chgData name="James Brasseur" userId="S::jbrasseur@dawsoncollege.qc.ca::d1e224ea-8349-4f8e-a868-5a5c8ff7215a" providerId="AD" clId="Web-{D9F49A8D-B212-2FF4-843F-D2AAB74B2CEF}" dt="2022-11-09T13:45:43.617" v="37"/>
          <ac:spMkLst>
            <pc:docMk/>
            <pc:sldMk cId="980937695" sldId="294"/>
            <ac:spMk id="3" creationId="{00000000-0000-0000-0000-000000000000}"/>
          </ac:spMkLst>
        </pc:spChg>
        <pc:spChg chg="add">
          <ac:chgData name="James Brasseur" userId="S::jbrasseur@dawsoncollege.qc.ca::d1e224ea-8349-4f8e-a868-5a5c8ff7215a" providerId="AD" clId="Web-{D9F49A8D-B212-2FF4-843F-D2AAB74B2CEF}" dt="2022-11-09T13:45:43.617" v="37"/>
          <ac:spMkLst>
            <pc:docMk/>
            <pc:sldMk cId="980937695" sldId="294"/>
            <ac:spMk id="10" creationId="{9163A971-857A-4D4D-B458-BADAF926FFCC}"/>
          </ac:spMkLst>
        </pc:spChg>
        <pc:picChg chg="mod ord">
          <ac:chgData name="James Brasseur" userId="S::jbrasseur@dawsoncollege.qc.ca::d1e224ea-8349-4f8e-a868-5a5c8ff7215a" providerId="AD" clId="Web-{D9F49A8D-B212-2FF4-843F-D2AAB74B2CEF}" dt="2022-11-09T13:45:43.617" v="37"/>
          <ac:picMkLst>
            <pc:docMk/>
            <pc:sldMk cId="980937695" sldId="294"/>
            <ac:picMk id="5" creationId="{00000000-0000-0000-0000-000000000000}"/>
          </ac:picMkLst>
        </pc:picChg>
      </pc:sldChg>
    </pc:docChg>
  </pc:docChgLst>
  <pc:docChgLst>
    <pc:chgData name="James Brasseur" userId="S::jbrasseur@dawsoncollege.qc.ca::d1e224ea-8349-4f8e-a868-5a5c8ff7215a" providerId="AD" clId="Web-{008AA05F-C068-E3D9-CFF2-F948F67CCEE7}"/>
    <pc:docChg chg="modSld">
      <pc:chgData name="James Brasseur" userId="S::jbrasseur@dawsoncollege.qc.ca::d1e224ea-8349-4f8e-a868-5a5c8ff7215a" providerId="AD" clId="Web-{008AA05F-C068-E3D9-CFF2-F948F67CCEE7}" dt="2023-01-09T14:43:37.962" v="7" actId="20577"/>
      <pc:docMkLst>
        <pc:docMk/>
      </pc:docMkLst>
      <pc:sldChg chg="modSp">
        <pc:chgData name="James Brasseur" userId="S::jbrasseur@dawsoncollege.qc.ca::d1e224ea-8349-4f8e-a868-5a5c8ff7215a" providerId="AD" clId="Web-{008AA05F-C068-E3D9-CFF2-F948F67CCEE7}" dt="2023-01-09T14:43:37.962" v="7" actId="20577"/>
        <pc:sldMkLst>
          <pc:docMk/>
          <pc:sldMk cId="2672269023" sldId="289"/>
        </pc:sldMkLst>
        <pc:spChg chg="mod">
          <ac:chgData name="James Brasseur" userId="S::jbrasseur@dawsoncollege.qc.ca::d1e224ea-8349-4f8e-a868-5a5c8ff7215a" providerId="AD" clId="Web-{008AA05F-C068-E3D9-CFF2-F948F67CCEE7}" dt="2023-01-09T14:43:37.962" v="7" actId="20577"/>
          <ac:spMkLst>
            <pc:docMk/>
            <pc:sldMk cId="2672269023" sldId="289"/>
            <ac:spMk id="3" creationId="{00000000-0000-0000-0000-000000000000}"/>
          </ac:spMkLst>
        </pc:spChg>
      </pc:sldChg>
    </pc:docChg>
  </pc:docChgLst>
  <pc:docChgLst>
    <pc:chgData name="James Brasseur" userId="S::jbrasseur@dawsoncollege.qc.ca::d1e224ea-8349-4f8e-a868-5a5c8ff7215a" providerId="AD" clId="Web-{8301FE42-068D-4C62-2715-B293644A7E31}"/>
    <pc:docChg chg="modSld">
      <pc:chgData name="James Brasseur" userId="S::jbrasseur@dawsoncollege.qc.ca::d1e224ea-8349-4f8e-a868-5a5c8ff7215a" providerId="AD" clId="Web-{8301FE42-068D-4C62-2715-B293644A7E31}" dt="2022-12-21T20:55:50.343" v="1" actId="20577"/>
      <pc:docMkLst>
        <pc:docMk/>
      </pc:docMkLst>
      <pc:sldChg chg="modSp">
        <pc:chgData name="James Brasseur" userId="S::jbrasseur@dawsoncollege.qc.ca::d1e224ea-8349-4f8e-a868-5a5c8ff7215a" providerId="AD" clId="Web-{8301FE42-068D-4C62-2715-B293644A7E31}" dt="2022-12-21T20:55:50.343" v="1" actId="20577"/>
        <pc:sldMkLst>
          <pc:docMk/>
          <pc:sldMk cId="2360600379" sldId="261"/>
        </pc:sldMkLst>
        <pc:spChg chg="mod">
          <ac:chgData name="James Brasseur" userId="S::jbrasseur@dawsoncollege.qc.ca::d1e224ea-8349-4f8e-a868-5a5c8ff7215a" providerId="AD" clId="Web-{8301FE42-068D-4C62-2715-B293644A7E31}" dt="2022-12-21T20:55:50.343" v="1" actId="20577"/>
          <ac:spMkLst>
            <pc:docMk/>
            <pc:sldMk cId="2360600379" sldId="261"/>
            <ac:spMk id="3" creationId="{00000000-0000-0000-0000-000000000000}"/>
          </ac:spMkLst>
        </pc:spChg>
      </pc:sldChg>
    </pc:docChg>
  </pc:docChgLst>
  <pc:docChgLst>
    <pc:chgData name="James Brasseur" userId="S::jbrasseur@dawsoncollege.qc.ca::d1e224ea-8349-4f8e-a868-5a5c8ff7215a" providerId="AD" clId="Web-{A1364044-6B52-22C4-2641-D4585DED7893}"/>
    <pc:docChg chg="modSld">
      <pc:chgData name="James Brasseur" userId="S::jbrasseur@dawsoncollege.qc.ca::d1e224ea-8349-4f8e-a868-5a5c8ff7215a" providerId="AD" clId="Web-{A1364044-6B52-22C4-2641-D4585DED7893}" dt="2023-01-09T14:52:32.974" v="22" actId="20577"/>
      <pc:docMkLst>
        <pc:docMk/>
      </pc:docMkLst>
      <pc:sldChg chg="modSp">
        <pc:chgData name="James Brasseur" userId="S::jbrasseur@dawsoncollege.qc.ca::d1e224ea-8349-4f8e-a868-5a5c8ff7215a" providerId="AD" clId="Web-{A1364044-6B52-22C4-2641-D4585DED7893}" dt="2023-01-09T14:52:32.974" v="22" actId="20577"/>
        <pc:sldMkLst>
          <pc:docMk/>
          <pc:sldMk cId="2095025807" sldId="256"/>
        </pc:sldMkLst>
        <pc:spChg chg="mod">
          <ac:chgData name="James Brasseur" userId="S::jbrasseur@dawsoncollege.qc.ca::d1e224ea-8349-4f8e-a868-5a5c8ff7215a" providerId="AD" clId="Web-{A1364044-6B52-22C4-2641-D4585DED7893}" dt="2023-01-09T14:52:32.974" v="22" actId="20577"/>
          <ac:spMkLst>
            <pc:docMk/>
            <pc:sldMk cId="2095025807" sldId="256"/>
            <ac:spMk id="3" creationId="{00000000-0000-0000-0000-000000000000}"/>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4E36C4-D123-4029-89C3-A674229A8EB7}"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0F4AFB-EFA7-489B-AF21-494509EC9DB9}">
      <dgm:prSet/>
      <dgm:spPr/>
      <dgm:t>
        <a:bodyPr/>
        <a:lstStyle/>
        <a:p>
          <a:pPr>
            <a:lnSpc>
              <a:spcPct val="100000"/>
            </a:lnSpc>
          </a:pPr>
          <a:r>
            <a:rPr lang="en-US"/>
            <a:t>improves your circulation </a:t>
          </a:r>
        </a:p>
      </dgm:t>
    </dgm:pt>
    <dgm:pt modelId="{43694A37-0C60-466B-8BBC-7BCE097D374C}" type="parTrans" cxnId="{C4DBAF59-CC89-4945-A507-05A7FA279111}">
      <dgm:prSet/>
      <dgm:spPr/>
      <dgm:t>
        <a:bodyPr/>
        <a:lstStyle/>
        <a:p>
          <a:endParaRPr lang="en-US"/>
        </a:p>
      </dgm:t>
    </dgm:pt>
    <dgm:pt modelId="{D8CCD05A-0C83-40E3-A338-60D27BBDECFE}" type="sibTrans" cxnId="{C4DBAF59-CC89-4945-A507-05A7FA279111}">
      <dgm:prSet/>
      <dgm:spPr/>
      <dgm:t>
        <a:bodyPr/>
        <a:lstStyle/>
        <a:p>
          <a:pPr>
            <a:lnSpc>
              <a:spcPct val="100000"/>
            </a:lnSpc>
          </a:pPr>
          <a:endParaRPr lang="en-US"/>
        </a:p>
      </dgm:t>
    </dgm:pt>
    <dgm:pt modelId="{D410F568-1216-455B-9922-43AF157E960C}">
      <dgm:prSet/>
      <dgm:spPr/>
      <dgm:t>
        <a:bodyPr/>
        <a:lstStyle/>
        <a:p>
          <a:pPr>
            <a:lnSpc>
              <a:spcPct val="100000"/>
            </a:lnSpc>
          </a:pPr>
          <a:r>
            <a:rPr lang="en-US"/>
            <a:t>lowers your resting heart rate </a:t>
          </a:r>
        </a:p>
      </dgm:t>
    </dgm:pt>
    <dgm:pt modelId="{BE3B0B22-E559-4DE7-BEDC-15F5A8BC6D81}" type="parTrans" cxnId="{48FC94EB-973A-4D2F-A629-F4AAC5C52980}">
      <dgm:prSet/>
      <dgm:spPr/>
      <dgm:t>
        <a:bodyPr/>
        <a:lstStyle/>
        <a:p>
          <a:endParaRPr lang="en-US"/>
        </a:p>
      </dgm:t>
    </dgm:pt>
    <dgm:pt modelId="{87A2B929-42D2-450A-839F-49017EB5150B}" type="sibTrans" cxnId="{48FC94EB-973A-4D2F-A629-F4AAC5C52980}">
      <dgm:prSet/>
      <dgm:spPr/>
      <dgm:t>
        <a:bodyPr/>
        <a:lstStyle/>
        <a:p>
          <a:pPr>
            <a:lnSpc>
              <a:spcPct val="100000"/>
            </a:lnSpc>
          </a:pPr>
          <a:endParaRPr lang="en-US"/>
        </a:p>
      </dgm:t>
    </dgm:pt>
    <dgm:pt modelId="{B75C3422-1BE4-434E-AA77-414814EEC0CD}">
      <dgm:prSet/>
      <dgm:spPr/>
      <dgm:t>
        <a:bodyPr/>
        <a:lstStyle/>
        <a:p>
          <a:pPr>
            <a:lnSpc>
              <a:spcPct val="100000"/>
            </a:lnSpc>
          </a:pPr>
          <a:r>
            <a:rPr lang="en-US"/>
            <a:t>**helps to lower your body fat </a:t>
          </a:r>
        </a:p>
      </dgm:t>
    </dgm:pt>
    <dgm:pt modelId="{9B3433A9-D0F1-41CF-AFF7-1CFD2C422A25}" type="parTrans" cxnId="{2FB842BB-260F-46B7-9580-F969811B8A85}">
      <dgm:prSet/>
      <dgm:spPr/>
      <dgm:t>
        <a:bodyPr/>
        <a:lstStyle/>
        <a:p>
          <a:endParaRPr lang="en-US"/>
        </a:p>
      </dgm:t>
    </dgm:pt>
    <dgm:pt modelId="{BC9A321A-6F71-4256-B702-1520CA1EB53A}" type="sibTrans" cxnId="{2FB842BB-260F-46B7-9580-F969811B8A85}">
      <dgm:prSet/>
      <dgm:spPr/>
      <dgm:t>
        <a:bodyPr/>
        <a:lstStyle/>
        <a:p>
          <a:pPr>
            <a:lnSpc>
              <a:spcPct val="100000"/>
            </a:lnSpc>
          </a:pPr>
          <a:endParaRPr lang="en-US"/>
        </a:p>
      </dgm:t>
    </dgm:pt>
    <dgm:pt modelId="{80B48921-1ED1-4FB9-87F7-2A742FD8F8D6}">
      <dgm:prSet/>
      <dgm:spPr/>
      <dgm:t>
        <a:bodyPr/>
        <a:lstStyle/>
        <a:p>
          <a:pPr>
            <a:lnSpc>
              <a:spcPct val="100000"/>
            </a:lnSpc>
          </a:pPr>
          <a:r>
            <a:rPr lang="en-US"/>
            <a:t>improves your muscular endurance (+ potentially strength in most recent research) </a:t>
          </a:r>
        </a:p>
      </dgm:t>
    </dgm:pt>
    <dgm:pt modelId="{A987711C-DC61-4AEA-9661-68478DD13C02}" type="parTrans" cxnId="{33A89FE6-1A4B-4FB6-9CB5-EB8BDC88CD2B}">
      <dgm:prSet/>
      <dgm:spPr/>
      <dgm:t>
        <a:bodyPr/>
        <a:lstStyle/>
        <a:p>
          <a:endParaRPr lang="en-US"/>
        </a:p>
      </dgm:t>
    </dgm:pt>
    <dgm:pt modelId="{0E920146-58F4-43F0-9B8C-DC3BBD4DDD7C}" type="sibTrans" cxnId="{33A89FE6-1A4B-4FB6-9CB5-EB8BDC88CD2B}">
      <dgm:prSet/>
      <dgm:spPr/>
      <dgm:t>
        <a:bodyPr/>
        <a:lstStyle/>
        <a:p>
          <a:pPr>
            <a:lnSpc>
              <a:spcPct val="100000"/>
            </a:lnSpc>
          </a:pPr>
          <a:endParaRPr lang="en-US"/>
        </a:p>
      </dgm:t>
    </dgm:pt>
    <dgm:pt modelId="{037C583B-F9A9-4B93-AD78-71A2CA908F9C}">
      <dgm:prSet/>
      <dgm:spPr/>
      <dgm:t>
        <a:bodyPr/>
        <a:lstStyle/>
        <a:p>
          <a:pPr>
            <a:lnSpc>
              <a:spcPct val="100000"/>
            </a:lnSpc>
          </a:pPr>
          <a:r>
            <a:rPr lang="en-US"/>
            <a:t>helps to lower your stress levels </a:t>
          </a:r>
        </a:p>
      </dgm:t>
    </dgm:pt>
    <dgm:pt modelId="{67A9C91F-0AAC-417E-8AE4-E3BB1C4EC224}" type="parTrans" cxnId="{6F94C8AE-B438-4BFE-A723-5EA9AEA2707D}">
      <dgm:prSet/>
      <dgm:spPr/>
      <dgm:t>
        <a:bodyPr/>
        <a:lstStyle/>
        <a:p>
          <a:endParaRPr lang="en-US"/>
        </a:p>
      </dgm:t>
    </dgm:pt>
    <dgm:pt modelId="{660B2CD3-0DFE-4620-ADF2-0DC63762F29D}" type="sibTrans" cxnId="{6F94C8AE-B438-4BFE-A723-5EA9AEA2707D}">
      <dgm:prSet/>
      <dgm:spPr/>
      <dgm:t>
        <a:bodyPr/>
        <a:lstStyle/>
        <a:p>
          <a:pPr>
            <a:lnSpc>
              <a:spcPct val="100000"/>
            </a:lnSpc>
          </a:pPr>
          <a:endParaRPr lang="en-US"/>
        </a:p>
      </dgm:t>
    </dgm:pt>
    <dgm:pt modelId="{72791E83-CBD8-4F59-AC80-83DCFB3E9EA2}">
      <dgm:prSet/>
      <dgm:spPr/>
      <dgm:t>
        <a:bodyPr/>
        <a:lstStyle/>
        <a:p>
          <a:pPr>
            <a:lnSpc>
              <a:spcPct val="100000"/>
            </a:lnSpc>
          </a:pPr>
          <a:r>
            <a:rPr lang="en-US"/>
            <a:t>improves the efficiency of your immune system </a:t>
          </a:r>
        </a:p>
      </dgm:t>
    </dgm:pt>
    <dgm:pt modelId="{C8E9B067-7F11-488E-B4F5-7F06EF4A3D55}" type="parTrans" cxnId="{90598D0A-EB67-4A6B-A9F5-F398114E596C}">
      <dgm:prSet/>
      <dgm:spPr/>
      <dgm:t>
        <a:bodyPr/>
        <a:lstStyle/>
        <a:p>
          <a:endParaRPr lang="en-US"/>
        </a:p>
      </dgm:t>
    </dgm:pt>
    <dgm:pt modelId="{6E37CC0D-4214-4EC1-B865-433DD4691F41}" type="sibTrans" cxnId="{90598D0A-EB67-4A6B-A9F5-F398114E596C}">
      <dgm:prSet/>
      <dgm:spPr/>
      <dgm:t>
        <a:bodyPr/>
        <a:lstStyle/>
        <a:p>
          <a:endParaRPr lang="en-US"/>
        </a:p>
      </dgm:t>
    </dgm:pt>
    <dgm:pt modelId="{71C1D8A8-3F7B-46E9-9478-31DF519DD412}" type="pres">
      <dgm:prSet presAssocID="{DF4E36C4-D123-4029-89C3-A674229A8EB7}" presName="root" presStyleCnt="0">
        <dgm:presLayoutVars>
          <dgm:dir/>
          <dgm:resizeHandles val="exact"/>
        </dgm:presLayoutVars>
      </dgm:prSet>
      <dgm:spPr/>
    </dgm:pt>
    <dgm:pt modelId="{296B3493-3AF8-41A5-ABB2-FC55426E866E}" type="pres">
      <dgm:prSet presAssocID="{DF4E36C4-D123-4029-89C3-A674229A8EB7}" presName="container" presStyleCnt="0">
        <dgm:presLayoutVars>
          <dgm:dir/>
          <dgm:resizeHandles val="exact"/>
        </dgm:presLayoutVars>
      </dgm:prSet>
      <dgm:spPr/>
    </dgm:pt>
    <dgm:pt modelId="{C435F481-D9E6-4FFB-BDD8-1F89EF595A3D}" type="pres">
      <dgm:prSet presAssocID="{AF0F4AFB-EFA7-489B-AF21-494509EC9DB9}" presName="compNode" presStyleCnt="0"/>
      <dgm:spPr/>
    </dgm:pt>
    <dgm:pt modelId="{3A118AB3-1FD0-4C45-842D-DA293D49FB7F}" type="pres">
      <dgm:prSet presAssocID="{AF0F4AFB-EFA7-489B-AF21-494509EC9DB9}" presName="iconBgRect" presStyleLbl="bgShp" presStyleIdx="0" presStyleCnt="6"/>
      <dgm:spPr/>
    </dgm:pt>
    <dgm:pt modelId="{6F4BD7CF-8105-4385-AF4B-46923F811D12}" type="pres">
      <dgm:prSet presAssocID="{AF0F4AFB-EFA7-489B-AF21-494509EC9DB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ne Arrow: Straight"/>
        </a:ext>
      </dgm:extLst>
    </dgm:pt>
    <dgm:pt modelId="{49BB52E8-FFC9-42D8-8642-3E6FAF7BC4EF}" type="pres">
      <dgm:prSet presAssocID="{AF0F4AFB-EFA7-489B-AF21-494509EC9DB9}" presName="spaceRect" presStyleCnt="0"/>
      <dgm:spPr/>
    </dgm:pt>
    <dgm:pt modelId="{3B8DDE37-5D15-45D8-9007-F3B8A3D7A9EB}" type="pres">
      <dgm:prSet presAssocID="{AF0F4AFB-EFA7-489B-AF21-494509EC9DB9}" presName="textRect" presStyleLbl="revTx" presStyleIdx="0" presStyleCnt="6">
        <dgm:presLayoutVars>
          <dgm:chMax val="1"/>
          <dgm:chPref val="1"/>
        </dgm:presLayoutVars>
      </dgm:prSet>
      <dgm:spPr/>
    </dgm:pt>
    <dgm:pt modelId="{E023F011-1BBF-4148-AD42-F7172736AE20}" type="pres">
      <dgm:prSet presAssocID="{D8CCD05A-0C83-40E3-A338-60D27BBDECFE}" presName="sibTrans" presStyleLbl="sibTrans2D1" presStyleIdx="0" presStyleCnt="0"/>
      <dgm:spPr/>
    </dgm:pt>
    <dgm:pt modelId="{8042F92D-942A-41B8-9AE8-DA9754D78F61}" type="pres">
      <dgm:prSet presAssocID="{D410F568-1216-455B-9922-43AF157E960C}" presName="compNode" presStyleCnt="0"/>
      <dgm:spPr/>
    </dgm:pt>
    <dgm:pt modelId="{CE6D8A8E-DC63-443C-9F04-E2E7CC7B527C}" type="pres">
      <dgm:prSet presAssocID="{D410F568-1216-455B-9922-43AF157E960C}" presName="iconBgRect" presStyleLbl="bgShp" presStyleIdx="1" presStyleCnt="6"/>
      <dgm:spPr/>
    </dgm:pt>
    <dgm:pt modelId="{44DEF6D0-4B99-43D2-9B19-74D47B7FBEEF}" type="pres">
      <dgm:prSet presAssocID="{D410F568-1216-455B-9922-43AF157E960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beat"/>
        </a:ext>
      </dgm:extLst>
    </dgm:pt>
    <dgm:pt modelId="{52950C5F-708F-4F26-8F41-BF3B291FFB79}" type="pres">
      <dgm:prSet presAssocID="{D410F568-1216-455B-9922-43AF157E960C}" presName="spaceRect" presStyleCnt="0"/>
      <dgm:spPr/>
    </dgm:pt>
    <dgm:pt modelId="{0EB0A858-E976-4F69-B76B-B84BD3089FE7}" type="pres">
      <dgm:prSet presAssocID="{D410F568-1216-455B-9922-43AF157E960C}" presName="textRect" presStyleLbl="revTx" presStyleIdx="1" presStyleCnt="6">
        <dgm:presLayoutVars>
          <dgm:chMax val="1"/>
          <dgm:chPref val="1"/>
        </dgm:presLayoutVars>
      </dgm:prSet>
      <dgm:spPr/>
    </dgm:pt>
    <dgm:pt modelId="{BF4D3302-28F8-4F38-9746-120C5EE91FC6}" type="pres">
      <dgm:prSet presAssocID="{87A2B929-42D2-450A-839F-49017EB5150B}" presName="sibTrans" presStyleLbl="sibTrans2D1" presStyleIdx="0" presStyleCnt="0"/>
      <dgm:spPr/>
    </dgm:pt>
    <dgm:pt modelId="{6FAD5A38-083D-4B89-AC55-718641F8822F}" type="pres">
      <dgm:prSet presAssocID="{B75C3422-1BE4-434E-AA77-414814EEC0CD}" presName="compNode" presStyleCnt="0"/>
      <dgm:spPr/>
    </dgm:pt>
    <dgm:pt modelId="{A20A5CC6-6CA7-4668-A8F6-A616A3013D7D}" type="pres">
      <dgm:prSet presAssocID="{B75C3422-1BE4-434E-AA77-414814EEC0CD}" presName="iconBgRect" presStyleLbl="bgShp" presStyleIdx="2" presStyleCnt="6"/>
      <dgm:spPr/>
    </dgm:pt>
    <dgm:pt modelId="{F436E622-16C3-46F1-985C-BDF32F48A93D}" type="pres">
      <dgm:prSet presAssocID="{B75C3422-1BE4-434E-AA77-414814EEC0C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uscle Arm"/>
        </a:ext>
      </dgm:extLst>
    </dgm:pt>
    <dgm:pt modelId="{3DF2FE7B-12D9-4765-924B-F2B60EE6C50A}" type="pres">
      <dgm:prSet presAssocID="{B75C3422-1BE4-434E-AA77-414814EEC0CD}" presName="spaceRect" presStyleCnt="0"/>
      <dgm:spPr/>
    </dgm:pt>
    <dgm:pt modelId="{7EEAC337-F708-4D96-98BB-D2CC12202CD0}" type="pres">
      <dgm:prSet presAssocID="{B75C3422-1BE4-434E-AA77-414814EEC0CD}" presName="textRect" presStyleLbl="revTx" presStyleIdx="2" presStyleCnt="6">
        <dgm:presLayoutVars>
          <dgm:chMax val="1"/>
          <dgm:chPref val="1"/>
        </dgm:presLayoutVars>
      </dgm:prSet>
      <dgm:spPr/>
    </dgm:pt>
    <dgm:pt modelId="{11E17C12-CE90-4A41-BCA1-6992DAD5A691}" type="pres">
      <dgm:prSet presAssocID="{BC9A321A-6F71-4256-B702-1520CA1EB53A}" presName="sibTrans" presStyleLbl="sibTrans2D1" presStyleIdx="0" presStyleCnt="0"/>
      <dgm:spPr/>
    </dgm:pt>
    <dgm:pt modelId="{5CE726A1-813C-43B8-A6E3-134E02EE573A}" type="pres">
      <dgm:prSet presAssocID="{80B48921-1ED1-4FB9-87F7-2A742FD8F8D6}" presName="compNode" presStyleCnt="0"/>
      <dgm:spPr/>
    </dgm:pt>
    <dgm:pt modelId="{12BDEFB5-22FF-4312-9E00-A48B828501D4}" type="pres">
      <dgm:prSet presAssocID="{80B48921-1ED1-4FB9-87F7-2A742FD8F8D6}" presName="iconBgRect" presStyleLbl="bgShp" presStyleIdx="3" presStyleCnt="6"/>
      <dgm:spPr/>
    </dgm:pt>
    <dgm:pt modelId="{44DDDF41-C74D-4E38-991D-4427F6386CCE}" type="pres">
      <dgm:prSet presAssocID="{80B48921-1ED1-4FB9-87F7-2A742FD8F8D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dy Builder"/>
        </a:ext>
      </dgm:extLst>
    </dgm:pt>
    <dgm:pt modelId="{9FB43DCE-4ECB-4DEF-AAE3-EA85A59AEA73}" type="pres">
      <dgm:prSet presAssocID="{80B48921-1ED1-4FB9-87F7-2A742FD8F8D6}" presName="spaceRect" presStyleCnt="0"/>
      <dgm:spPr/>
    </dgm:pt>
    <dgm:pt modelId="{ED9163BF-8125-44DE-BEEA-23AE6B45F470}" type="pres">
      <dgm:prSet presAssocID="{80B48921-1ED1-4FB9-87F7-2A742FD8F8D6}" presName="textRect" presStyleLbl="revTx" presStyleIdx="3" presStyleCnt="6">
        <dgm:presLayoutVars>
          <dgm:chMax val="1"/>
          <dgm:chPref val="1"/>
        </dgm:presLayoutVars>
      </dgm:prSet>
      <dgm:spPr/>
    </dgm:pt>
    <dgm:pt modelId="{5FFC5D47-33DF-4959-9BB5-1D96B12BD6DD}" type="pres">
      <dgm:prSet presAssocID="{0E920146-58F4-43F0-9B8C-DC3BBD4DDD7C}" presName="sibTrans" presStyleLbl="sibTrans2D1" presStyleIdx="0" presStyleCnt="0"/>
      <dgm:spPr/>
    </dgm:pt>
    <dgm:pt modelId="{23EAB2A3-5100-4F29-A275-F50F2110A454}" type="pres">
      <dgm:prSet presAssocID="{037C583B-F9A9-4B93-AD78-71A2CA908F9C}" presName="compNode" presStyleCnt="0"/>
      <dgm:spPr/>
    </dgm:pt>
    <dgm:pt modelId="{74EF01D2-4B9A-4BA4-B8D9-F5D58A51F5FD}" type="pres">
      <dgm:prSet presAssocID="{037C583B-F9A9-4B93-AD78-71A2CA908F9C}" presName="iconBgRect" presStyleLbl="bgShp" presStyleIdx="4" presStyleCnt="6"/>
      <dgm:spPr/>
    </dgm:pt>
    <dgm:pt modelId="{286544A3-AFE0-4956-A228-202D97814A2B}" type="pres">
      <dgm:prSet presAssocID="{037C583B-F9A9-4B93-AD78-71A2CA908F9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in in head"/>
        </a:ext>
      </dgm:extLst>
    </dgm:pt>
    <dgm:pt modelId="{4F95E324-0FD6-4164-BD08-5D457EEE40FB}" type="pres">
      <dgm:prSet presAssocID="{037C583B-F9A9-4B93-AD78-71A2CA908F9C}" presName="spaceRect" presStyleCnt="0"/>
      <dgm:spPr/>
    </dgm:pt>
    <dgm:pt modelId="{1DA2C540-C0CA-4788-9CB4-727F4D1F042A}" type="pres">
      <dgm:prSet presAssocID="{037C583B-F9A9-4B93-AD78-71A2CA908F9C}" presName="textRect" presStyleLbl="revTx" presStyleIdx="4" presStyleCnt="6">
        <dgm:presLayoutVars>
          <dgm:chMax val="1"/>
          <dgm:chPref val="1"/>
        </dgm:presLayoutVars>
      </dgm:prSet>
      <dgm:spPr/>
    </dgm:pt>
    <dgm:pt modelId="{07B84F0D-A120-4C4B-A7D3-0AE1BB9CB8BA}" type="pres">
      <dgm:prSet presAssocID="{660B2CD3-0DFE-4620-ADF2-0DC63762F29D}" presName="sibTrans" presStyleLbl="sibTrans2D1" presStyleIdx="0" presStyleCnt="0"/>
      <dgm:spPr/>
    </dgm:pt>
    <dgm:pt modelId="{7DEA9E65-D767-4CA8-9882-5C939E3FE4A5}" type="pres">
      <dgm:prSet presAssocID="{72791E83-CBD8-4F59-AC80-83DCFB3E9EA2}" presName="compNode" presStyleCnt="0"/>
      <dgm:spPr/>
    </dgm:pt>
    <dgm:pt modelId="{856EA11C-9B0F-4D8D-81C7-62C47100867E}" type="pres">
      <dgm:prSet presAssocID="{72791E83-CBD8-4F59-AC80-83DCFB3E9EA2}" presName="iconBgRect" presStyleLbl="bgShp" presStyleIdx="5" presStyleCnt="6"/>
      <dgm:spPr/>
    </dgm:pt>
    <dgm:pt modelId="{2E0DF870-15D0-480F-972D-6DD96D298C83}" type="pres">
      <dgm:prSet presAssocID="{72791E83-CBD8-4F59-AC80-83DCFB3E9EA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Needle"/>
        </a:ext>
      </dgm:extLst>
    </dgm:pt>
    <dgm:pt modelId="{C169C7E1-C466-420F-BA12-6DFEAC06A475}" type="pres">
      <dgm:prSet presAssocID="{72791E83-CBD8-4F59-AC80-83DCFB3E9EA2}" presName="spaceRect" presStyleCnt="0"/>
      <dgm:spPr/>
    </dgm:pt>
    <dgm:pt modelId="{765C2F87-02B3-44EE-818B-82A105A80C3E}" type="pres">
      <dgm:prSet presAssocID="{72791E83-CBD8-4F59-AC80-83DCFB3E9EA2}" presName="textRect" presStyleLbl="revTx" presStyleIdx="5" presStyleCnt="6">
        <dgm:presLayoutVars>
          <dgm:chMax val="1"/>
          <dgm:chPref val="1"/>
        </dgm:presLayoutVars>
      </dgm:prSet>
      <dgm:spPr/>
    </dgm:pt>
  </dgm:ptLst>
  <dgm:cxnLst>
    <dgm:cxn modelId="{90598D0A-EB67-4A6B-A9F5-F398114E596C}" srcId="{DF4E36C4-D123-4029-89C3-A674229A8EB7}" destId="{72791E83-CBD8-4F59-AC80-83DCFB3E9EA2}" srcOrd="5" destOrd="0" parTransId="{C8E9B067-7F11-488E-B4F5-7F06EF4A3D55}" sibTransId="{6E37CC0D-4214-4EC1-B865-433DD4691F41}"/>
    <dgm:cxn modelId="{FABB6571-4AAC-425E-A5DF-206F719B6D7F}" type="presOf" srcId="{037C583B-F9A9-4B93-AD78-71A2CA908F9C}" destId="{1DA2C540-C0CA-4788-9CB4-727F4D1F042A}" srcOrd="0" destOrd="0" presId="urn:microsoft.com/office/officeart/2018/2/layout/IconCircleList"/>
    <dgm:cxn modelId="{C4DBAF59-CC89-4945-A507-05A7FA279111}" srcId="{DF4E36C4-D123-4029-89C3-A674229A8EB7}" destId="{AF0F4AFB-EFA7-489B-AF21-494509EC9DB9}" srcOrd="0" destOrd="0" parTransId="{43694A37-0C60-466B-8BBC-7BCE097D374C}" sibTransId="{D8CCD05A-0C83-40E3-A338-60D27BBDECFE}"/>
    <dgm:cxn modelId="{952F577A-B8BE-48B9-8F18-8EC4553C4CCA}" type="presOf" srcId="{B75C3422-1BE4-434E-AA77-414814EEC0CD}" destId="{7EEAC337-F708-4D96-98BB-D2CC12202CD0}" srcOrd="0" destOrd="0" presId="urn:microsoft.com/office/officeart/2018/2/layout/IconCircleList"/>
    <dgm:cxn modelId="{0AF3FF83-E96C-49CC-A3F3-AA5810EFCA60}" type="presOf" srcId="{AF0F4AFB-EFA7-489B-AF21-494509EC9DB9}" destId="{3B8DDE37-5D15-45D8-9007-F3B8A3D7A9EB}" srcOrd="0" destOrd="0" presId="urn:microsoft.com/office/officeart/2018/2/layout/IconCircleList"/>
    <dgm:cxn modelId="{6F94C8AE-B438-4BFE-A723-5EA9AEA2707D}" srcId="{DF4E36C4-D123-4029-89C3-A674229A8EB7}" destId="{037C583B-F9A9-4B93-AD78-71A2CA908F9C}" srcOrd="4" destOrd="0" parTransId="{67A9C91F-0AAC-417E-8AE4-E3BB1C4EC224}" sibTransId="{660B2CD3-0DFE-4620-ADF2-0DC63762F29D}"/>
    <dgm:cxn modelId="{487276B0-595C-4534-959F-323D2FF1F1DE}" type="presOf" srcId="{0E920146-58F4-43F0-9B8C-DC3BBD4DDD7C}" destId="{5FFC5D47-33DF-4959-9BB5-1D96B12BD6DD}" srcOrd="0" destOrd="0" presId="urn:microsoft.com/office/officeart/2018/2/layout/IconCircleList"/>
    <dgm:cxn modelId="{BD30ADB0-D640-4354-B05E-8B95AEEE94A2}" type="presOf" srcId="{BC9A321A-6F71-4256-B702-1520CA1EB53A}" destId="{11E17C12-CE90-4A41-BCA1-6992DAD5A691}" srcOrd="0" destOrd="0" presId="urn:microsoft.com/office/officeart/2018/2/layout/IconCircleList"/>
    <dgm:cxn modelId="{56ECAAB8-AE32-4DAD-A694-F60A4C5BF30F}" type="presOf" srcId="{72791E83-CBD8-4F59-AC80-83DCFB3E9EA2}" destId="{765C2F87-02B3-44EE-818B-82A105A80C3E}" srcOrd="0" destOrd="0" presId="urn:microsoft.com/office/officeart/2018/2/layout/IconCircleList"/>
    <dgm:cxn modelId="{78DD21BA-E220-48A7-9CAC-9104276448E4}" type="presOf" srcId="{80B48921-1ED1-4FB9-87F7-2A742FD8F8D6}" destId="{ED9163BF-8125-44DE-BEEA-23AE6B45F470}" srcOrd="0" destOrd="0" presId="urn:microsoft.com/office/officeart/2018/2/layout/IconCircleList"/>
    <dgm:cxn modelId="{2FB842BB-260F-46B7-9580-F969811B8A85}" srcId="{DF4E36C4-D123-4029-89C3-A674229A8EB7}" destId="{B75C3422-1BE4-434E-AA77-414814EEC0CD}" srcOrd="2" destOrd="0" parTransId="{9B3433A9-D0F1-41CF-AFF7-1CFD2C422A25}" sibTransId="{BC9A321A-6F71-4256-B702-1520CA1EB53A}"/>
    <dgm:cxn modelId="{9FBE8BC0-9E46-41EF-9570-F2D88BE273D8}" type="presOf" srcId="{D8CCD05A-0C83-40E3-A338-60D27BBDECFE}" destId="{E023F011-1BBF-4148-AD42-F7172736AE20}" srcOrd="0" destOrd="0" presId="urn:microsoft.com/office/officeart/2018/2/layout/IconCircleList"/>
    <dgm:cxn modelId="{964E88D0-EA9A-40DF-AAAC-212BB1B9138C}" type="presOf" srcId="{D410F568-1216-455B-9922-43AF157E960C}" destId="{0EB0A858-E976-4F69-B76B-B84BD3089FE7}" srcOrd="0" destOrd="0" presId="urn:microsoft.com/office/officeart/2018/2/layout/IconCircleList"/>
    <dgm:cxn modelId="{D320E7D5-57DF-4AAD-B211-9CCB02DA2B38}" type="presOf" srcId="{87A2B929-42D2-450A-839F-49017EB5150B}" destId="{BF4D3302-28F8-4F38-9746-120C5EE91FC6}" srcOrd="0" destOrd="0" presId="urn:microsoft.com/office/officeart/2018/2/layout/IconCircleList"/>
    <dgm:cxn modelId="{6439E7E1-3B81-45D9-9AC8-C65C94943C49}" type="presOf" srcId="{DF4E36C4-D123-4029-89C3-A674229A8EB7}" destId="{71C1D8A8-3F7B-46E9-9478-31DF519DD412}" srcOrd="0" destOrd="0" presId="urn:microsoft.com/office/officeart/2018/2/layout/IconCircleList"/>
    <dgm:cxn modelId="{33A89FE6-1A4B-4FB6-9CB5-EB8BDC88CD2B}" srcId="{DF4E36C4-D123-4029-89C3-A674229A8EB7}" destId="{80B48921-1ED1-4FB9-87F7-2A742FD8F8D6}" srcOrd="3" destOrd="0" parTransId="{A987711C-DC61-4AEA-9661-68478DD13C02}" sibTransId="{0E920146-58F4-43F0-9B8C-DC3BBD4DDD7C}"/>
    <dgm:cxn modelId="{8AE0F2E8-15CA-425B-B0A2-E43E0931F82F}" type="presOf" srcId="{660B2CD3-0DFE-4620-ADF2-0DC63762F29D}" destId="{07B84F0D-A120-4C4B-A7D3-0AE1BB9CB8BA}" srcOrd="0" destOrd="0" presId="urn:microsoft.com/office/officeart/2018/2/layout/IconCircleList"/>
    <dgm:cxn modelId="{48FC94EB-973A-4D2F-A629-F4AAC5C52980}" srcId="{DF4E36C4-D123-4029-89C3-A674229A8EB7}" destId="{D410F568-1216-455B-9922-43AF157E960C}" srcOrd="1" destOrd="0" parTransId="{BE3B0B22-E559-4DE7-BEDC-15F5A8BC6D81}" sibTransId="{87A2B929-42D2-450A-839F-49017EB5150B}"/>
    <dgm:cxn modelId="{23168CCA-9EE1-498C-9F1E-C097A5772AC5}" type="presParOf" srcId="{71C1D8A8-3F7B-46E9-9478-31DF519DD412}" destId="{296B3493-3AF8-41A5-ABB2-FC55426E866E}" srcOrd="0" destOrd="0" presId="urn:microsoft.com/office/officeart/2018/2/layout/IconCircleList"/>
    <dgm:cxn modelId="{71F9E4BA-2BAB-436E-970E-9A748B42BDE9}" type="presParOf" srcId="{296B3493-3AF8-41A5-ABB2-FC55426E866E}" destId="{C435F481-D9E6-4FFB-BDD8-1F89EF595A3D}" srcOrd="0" destOrd="0" presId="urn:microsoft.com/office/officeart/2018/2/layout/IconCircleList"/>
    <dgm:cxn modelId="{1267C9B1-BCF7-4D10-B1F3-D908929E4BF6}" type="presParOf" srcId="{C435F481-D9E6-4FFB-BDD8-1F89EF595A3D}" destId="{3A118AB3-1FD0-4C45-842D-DA293D49FB7F}" srcOrd="0" destOrd="0" presId="urn:microsoft.com/office/officeart/2018/2/layout/IconCircleList"/>
    <dgm:cxn modelId="{B5232449-EAA7-4BE6-B3E4-820CCB634E19}" type="presParOf" srcId="{C435F481-D9E6-4FFB-BDD8-1F89EF595A3D}" destId="{6F4BD7CF-8105-4385-AF4B-46923F811D12}" srcOrd="1" destOrd="0" presId="urn:microsoft.com/office/officeart/2018/2/layout/IconCircleList"/>
    <dgm:cxn modelId="{BAD10CB2-6271-4E91-9E84-1BC1000FA693}" type="presParOf" srcId="{C435F481-D9E6-4FFB-BDD8-1F89EF595A3D}" destId="{49BB52E8-FFC9-42D8-8642-3E6FAF7BC4EF}" srcOrd="2" destOrd="0" presId="urn:microsoft.com/office/officeart/2018/2/layout/IconCircleList"/>
    <dgm:cxn modelId="{16AF8DCE-492D-407D-931A-7802C970D529}" type="presParOf" srcId="{C435F481-D9E6-4FFB-BDD8-1F89EF595A3D}" destId="{3B8DDE37-5D15-45D8-9007-F3B8A3D7A9EB}" srcOrd="3" destOrd="0" presId="urn:microsoft.com/office/officeart/2018/2/layout/IconCircleList"/>
    <dgm:cxn modelId="{337928C9-68EF-4489-80D4-CBE69922D2C1}" type="presParOf" srcId="{296B3493-3AF8-41A5-ABB2-FC55426E866E}" destId="{E023F011-1BBF-4148-AD42-F7172736AE20}" srcOrd="1" destOrd="0" presId="urn:microsoft.com/office/officeart/2018/2/layout/IconCircleList"/>
    <dgm:cxn modelId="{B24C1E1E-3390-4443-903C-6506D84676FD}" type="presParOf" srcId="{296B3493-3AF8-41A5-ABB2-FC55426E866E}" destId="{8042F92D-942A-41B8-9AE8-DA9754D78F61}" srcOrd="2" destOrd="0" presId="urn:microsoft.com/office/officeart/2018/2/layout/IconCircleList"/>
    <dgm:cxn modelId="{83CAE037-540F-4AF0-B3E6-6C8167551D8E}" type="presParOf" srcId="{8042F92D-942A-41B8-9AE8-DA9754D78F61}" destId="{CE6D8A8E-DC63-443C-9F04-E2E7CC7B527C}" srcOrd="0" destOrd="0" presId="urn:microsoft.com/office/officeart/2018/2/layout/IconCircleList"/>
    <dgm:cxn modelId="{4DBB5816-E9BD-4F9E-8D3E-213E25FD2C62}" type="presParOf" srcId="{8042F92D-942A-41B8-9AE8-DA9754D78F61}" destId="{44DEF6D0-4B99-43D2-9B19-74D47B7FBEEF}" srcOrd="1" destOrd="0" presId="urn:microsoft.com/office/officeart/2018/2/layout/IconCircleList"/>
    <dgm:cxn modelId="{2A989887-5000-43E7-A88D-6DCF37DA6068}" type="presParOf" srcId="{8042F92D-942A-41B8-9AE8-DA9754D78F61}" destId="{52950C5F-708F-4F26-8F41-BF3B291FFB79}" srcOrd="2" destOrd="0" presId="urn:microsoft.com/office/officeart/2018/2/layout/IconCircleList"/>
    <dgm:cxn modelId="{30787018-8D78-4DFE-B94D-4CBD38024E72}" type="presParOf" srcId="{8042F92D-942A-41B8-9AE8-DA9754D78F61}" destId="{0EB0A858-E976-4F69-B76B-B84BD3089FE7}" srcOrd="3" destOrd="0" presId="urn:microsoft.com/office/officeart/2018/2/layout/IconCircleList"/>
    <dgm:cxn modelId="{64878B21-8AB6-4D95-BEC4-A9B285147D79}" type="presParOf" srcId="{296B3493-3AF8-41A5-ABB2-FC55426E866E}" destId="{BF4D3302-28F8-4F38-9746-120C5EE91FC6}" srcOrd="3" destOrd="0" presId="urn:microsoft.com/office/officeart/2018/2/layout/IconCircleList"/>
    <dgm:cxn modelId="{1620ED0D-C960-47C2-9D67-56084825408C}" type="presParOf" srcId="{296B3493-3AF8-41A5-ABB2-FC55426E866E}" destId="{6FAD5A38-083D-4B89-AC55-718641F8822F}" srcOrd="4" destOrd="0" presId="urn:microsoft.com/office/officeart/2018/2/layout/IconCircleList"/>
    <dgm:cxn modelId="{C7FB5C19-113F-4918-845C-5302B59FD9F6}" type="presParOf" srcId="{6FAD5A38-083D-4B89-AC55-718641F8822F}" destId="{A20A5CC6-6CA7-4668-A8F6-A616A3013D7D}" srcOrd="0" destOrd="0" presId="urn:microsoft.com/office/officeart/2018/2/layout/IconCircleList"/>
    <dgm:cxn modelId="{2800A986-322C-4632-A798-5616FF1CDBE1}" type="presParOf" srcId="{6FAD5A38-083D-4B89-AC55-718641F8822F}" destId="{F436E622-16C3-46F1-985C-BDF32F48A93D}" srcOrd="1" destOrd="0" presId="urn:microsoft.com/office/officeart/2018/2/layout/IconCircleList"/>
    <dgm:cxn modelId="{03821696-EB30-4121-AD9C-68554BEDFD9B}" type="presParOf" srcId="{6FAD5A38-083D-4B89-AC55-718641F8822F}" destId="{3DF2FE7B-12D9-4765-924B-F2B60EE6C50A}" srcOrd="2" destOrd="0" presId="urn:microsoft.com/office/officeart/2018/2/layout/IconCircleList"/>
    <dgm:cxn modelId="{CAADD2E9-FE57-4EDD-977A-C5A14E5FFD69}" type="presParOf" srcId="{6FAD5A38-083D-4B89-AC55-718641F8822F}" destId="{7EEAC337-F708-4D96-98BB-D2CC12202CD0}" srcOrd="3" destOrd="0" presId="urn:microsoft.com/office/officeart/2018/2/layout/IconCircleList"/>
    <dgm:cxn modelId="{FD4A4DBA-1253-41EF-8E40-9C4EBA95F5D2}" type="presParOf" srcId="{296B3493-3AF8-41A5-ABB2-FC55426E866E}" destId="{11E17C12-CE90-4A41-BCA1-6992DAD5A691}" srcOrd="5" destOrd="0" presId="urn:microsoft.com/office/officeart/2018/2/layout/IconCircleList"/>
    <dgm:cxn modelId="{E3A4AE00-0534-4AE7-895D-F6D6958FC1D2}" type="presParOf" srcId="{296B3493-3AF8-41A5-ABB2-FC55426E866E}" destId="{5CE726A1-813C-43B8-A6E3-134E02EE573A}" srcOrd="6" destOrd="0" presId="urn:microsoft.com/office/officeart/2018/2/layout/IconCircleList"/>
    <dgm:cxn modelId="{4B6BCBD4-68F1-4C14-8A2A-BF5219798862}" type="presParOf" srcId="{5CE726A1-813C-43B8-A6E3-134E02EE573A}" destId="{12BDEFB5-22FF-4312-9E00-A48B828501D4}" srcOrd="0" destOrd="0" presId="urn:microsoft.com/office/officeart/2018/2/layout/IconCircleList"/>
    <dgm:cxn modelId="{9DA3AC34-06F6-429A-A74D-E06CE443E2F0}" type="presParOf" srcId="{5CE726A1-813C-43B8-A6E3-134E02EE573A}" destId="{44DDDF41-C74D-4E38-991D-4427F6386CCE}" srcOrd="1" destOrd="0" presId="urn:microsoft.com/office/officeart/2018/2/layout/IconCircleList"/>
    <dgm:cxn modelId="{E07ADE4B-0ED4-46A3-8204-7C22D9F302CB}" type="presParOf" srcId="{5CE726A1-813C-43B8-A6E3-134E02EE573A}" destId="{9FB43DCE-4ECB-4DEF-AAE3-EA85A59AEA73}" srcOrd="2" destOrd="0" presId="urn:microsoft.com/office/officeart/2018/2/layout/IconCircleList"/>
    <dgm:cxn modelId="{7E932DA0-E8E9-41A7-9CAF-9A564F4F3925}" type="presParOf" srcId="{5CE726A1-813C-43B8-A6E3-134E02EE573A}" destId="{ED9163BF-8125-44DE-BEEA-23AE6B45F470}" srcOrd="3" destOrd="0" presId="urn:microsoft.com/office/officeart/2018/2/layout/IconCircleList"/>
    <dgm:cxn modelId="{DA842EF8-E54E-4B41-BE52-B84CB51DA738}" type="presParOf" srcId="{296B3493-3AF8-41A5-ABB2-FC55426E866E}" destId="{5FFC5D47-33DF-4959-9BB5-1D96B12BD6DD}" srcOrd="7" destOrd="0" presId="urn:microsoft.com/office/officeart/2018/2/layout/IconCircleList"/>
    <dgm:cxn modelId="{08D42AB9-D5F7-4A8F-8FBB-741D39B5E6EB}" type="presParOf" srcId="{296B3493-3AF8-41A5-ABB2-FC55426E866E}" destId="{23EAB2A3-5100-4F29-A275-F50F2110A454}" srcOrd="8" destOrd="0" presId="urn:microsoft.com/office/officeart/2018/2/layout/IconCircleList"/>
    <dgm:cxn modelId="{0E269152-568C-49CC-8435-481FBF0AACD8}" type="presParOf" srcId="{23EAB2A3-5100-4F29-A275-F50F2110A454}" destId="{74EF01D2-4B9A-4BA4-B8D9-F5D58A51F5FD}" srcOrd="0" destOrd="0" presId="urn:microsoft.com/office/officeart/2018/2/layout/IconCircleList"/>
    <dgm:cxn modelId="{9C8B9427-A366-4532-966A-95486B3E14C4}" type="presParOf" srcId="{23EAB2A3-5100-4F29-A275-F50F2110A454}" destId="{286544A3-AFE0-4956-A228-202D97814A2B}" srcOrd="1" destOrd="0" presId="urn:microsoft.com/office/officeart/2018/2/layout/IconCircleList"/>
    <dgm:cxn modelId="{01753A65-09BA-43B8-A195-38F93A499D22}" type="presParOf" srcId="{23EAB2A3-5100-4F29-A275-F50F2110A454}" destId="{4F95E324-0FD6-4164-BD08-5D457EEE40FB}" srcOrd="2" destOrd="0" presId="urn:microsoft.com/office/officeart/2018/2/layout/IconCircleList"/>
    <dgm:cxn modelId="{DF4949CD-66CE-4B1D-A6A4-238F9C698BEF}" type="presParOf" srcId="{23EAB2A3-5100-4F29-A275-F50F2110A454}" destId="{1DA2C540-C0CA-4788-9CB4-727F4D1F042A}" srcOrd="3" destOrd="0" presId="urn:microsoft.com/office/officeart/2018/2/layout/IconCircleList"/>
    <dgm:cxn modelId="{0FF19491-5301-484C-99FD-A3DBF84DCB1A}" type="presParOf" srcId="{296B3493-3AF8-41A5-ABB2-FC55426E866E}" destId="{07B84F0D-A120-4C4B-A7D3-0AE1BB9CB8BA}" srcOrd="9" destOrd="0" presId="urn:microsoft.com/office/officeart/2018/2/layout/IconCircleList"/>
    <dgm:cxn modelId="{B71BBA2C-47EB-4E1A-B4E3-8FB00CD10344}" type="presParOf" srcId="{296B3493-3AF8-41A5-ABB2-FC55426E866E}" destId="{7DEA9E65-D767-4CA8-9882-5C939E3FE4A5}" srcOrd="10" destOrd="0" presId="urn:microsoft.com/office/officeart/2018/2/layout/IconCircleList"/>
    <dgm:cxn modelId="{C69C9FC9-B6BE-4AFB-8B30-2CBD94D6D460}" type="presParOf" srcId="{7DEA9E65-D767-4CA8-9882-5C939E3FE4A5}" destId="{856EA11C-9B0F-4D8D-81C7-62C47100867E}" srcOrd="0" destOrd="0" presId="urn:microsoft.com/office/officeart/2018/2/layout/IconCircleList"/>
    <dgm:cxn modelId="{301BE8B4-162F-4965-8FF1-FAC3D20B70E9}" type="presParOf" srcId="{7DEA9E65-D767-4CA8-9882-5C939E3FE4A5}" destId="{2E0DF870-15D0-480F-972D-6DD96D298C83}" srcOrd="1" destOrd="0" presId="urn:microsoft.com/office/officeart/2018/2/layout/IconCircleList"/>
    <dgm:cxn modelId="{23EA0027-36A0-45B0-AD9B-3653BF7CE2FC}" type="presParOf" srcId="{7DEA9E65-D767-4CA8-9882-5C939E3FE4A5}" destId="{C169C7E1-C466-420F-BA12-6DFEAC06A475}" srcOrd="2" destOrd="0" presId="urn:microsoft.com/office/officeart/2018/2/layout/IconCircleList"/>
    <dgm:cxn modelId="{D8D703D9-96FA-4AA8-A152-F5BB6DEAF930}" type="presParOf" srcId="{7DEA9E65-D767-4CA8-9882-5C939E3FE4A5}" destId="{765C2F87-02B3-44EE-818B-82A105A80C3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D12D08-590A-4E19-8388-C02B9FC9A4C0}"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82CE9162-9C08-40EA-9840-48DF3CEB5E7C}">
      <dgm:prSet/>
      <dgm:spPr/>
      <dgm:t>
        <a:bodyPr/>
        <a:lstStyle/>
        <a:p>
          <a:r>
            <a:rPr lang="en-US"/>
            <a:t>Most adults have a resting heart rate between 60 and 100 bpm (beats per minute). </a:t>
          </a:r>
        </a:p>
      </dgm:t>
    </dgm:pt>
    <dgm:pt modelId="{4400223E-D4AA-487E-9FC1-B4A74AA4A4E2}" type="parTrans" cxnId="{FB4F2333-555F-42F4-A694-8635F8FFCF43}">
      <dgm:prSet/>
      <dgm:spPr/>
      <dgm:t>
        <a:bodyPr/>
        <a:lstStyle/>
        <a:p>
          <a:endParaRPr lang="en-US"/>
        </a:p>
      </dgm:t>
    </dgm:pt>
    <dgm:pt modelId="{834FCD13-CB21-41DD-845D-3360A7A28295}" type="sibTrans" cxnId="{FB4F2333-555F-42F4-A694-8635F8FFCF43}">
      <dgm:prSet/>
      <dgm:spPr/>
      <dgm:t>
        <a:bodyPr/>
        <a:lstStyle/>
        <a:p>
          <a:endParaRPr lang="en-US"/>
        </a:p>
      </dgm:t>
    </dgm:pt>
    <dgm:pt modelId="{030571A8-B4FD-439D-B6AF-B05094DC7A32}">
      <dgm:prSet/>
      <dgm:spPr/>
      <dgm:t>
        <a:bodyPr/>
        <a:lstStyle/>
        <a:p>
          <a:r>
            <a:rPr lang="en-US"/>
            <a:t>The fitter you are, the lower your resting heart rate is likely to be. </a:t>
          </a:r>
        </a:p>
      </dgm:t>
    </dgm:pt>
    <dgm:pt modelId="{6BF9AA0A-7EB6-4CA1-B0CA-1CD147F804F6}" type="parTrans" cxnId="{66DBA022-A70B-446F-AAFE-AAB73A3E0CE5}">
      <dgm:prSet/>
      <dgm:spPr/>
      <dgm:t>
        <a:bodyPr/>
        <a:lstStyle/>
        <a:p>
          <a:endParaRPr lang="en-US"/>
        </a:p>
      </dgm:t>
    </dgm:pt>
    <dgm:pt modelId="{0B3F776B-B936-4F40-ACA3-782F91714E07}" type="sibTrans" cxnId="{66DBA022-A70B-446F-AAFE-AAB73A3E0CE5}">
      <dgm:prSet/>
      <dgm:spPr/>
      <dgm:t>
        <a:bodyPr/>
        <a:lstStyle/>
        <a:p>
          <a:endParaRPr lang="en-US"/>
        </a:p>
      </dgm:t>
    </dgm:pt>
    <dgm:pt modelId="{CFAB2D98-F566-457A-9986-A2B7967F2846}">
      <dgm:prSet/>
      <dgm:spPr/>
      <dgm:t>
        <a:bodyPr/>
        <a:lstStyle/>
        <a:p>
          <a:r>
            <a:rPr lang="en-US"/>
            <a:t>There are athletes that have a resting heart rate of 40 to 60 bpm. </a:t>
          </a:r>
        </a:p>
      </dgm:t>
    </dgm:pt>
    <dgm:pt modelId="{91A70E3E-8073-4F64-8868-4367AE59A93E}" type="parTrans" cxnId="{FD54E566-B03A-4273-8F9E-852171219089}">
      <dgm:prSet/>
      <dgm:spPr/>
      <dgm:t>
        <a:bodyPr/>
        <a:lstStyle/>
        <a:p>
          <a:endParaRPr lang="en-US"/>
        </a:p>
      </dgm:t>
    </dgm:pt>
    <dgm:pt modelId="{5BCA0DE7-F47A-42CD-8182-1F4117CDA6AB}" type="sibTrans" cxnId="{FD54E566-B03A-4273-8F9E-852171219089}">
      <dgm:prSet/>
      <dgm:spPr/>
      <dgm:t>
        <a:bodyPr/>
        <a:lstStyle/>
        <a:p>
          <a:endParaRPr lang="en-US"/>
        </a:p>
      </dgm:t>
    </dgm:pt>
    <dgm:pt modelId="{218DA719-B83D-483E-BFD3-06CFA617E7D8}">
      <dgm:prSet/>
      <dgm:spPr/>
      <dgm:t>
        <a:bodyPr/>
        <a:lstStyle/>
        <a:p>
          <a:r>
            <a:rPr lang="en-US"/>
            <a:t>Pulse Check- (feel the carotid artery in either side of your neck) </a:t>
          </a:r>
        </a:p>
      </dgm:t>
    </dgm:pt>
    <dgm:pt modelId="{9852AB0A-1BA7-40E7-AEF4-96D4F74BAB22}" type="parTrans" cxnId="{BE6DD3C2-2A18-4EDD-9E5F-1FEC496A80DB}">
      <dgm:prSet/>
      <dgm:spPr/>
      <dgm:t>
        <a:bodyPr/>
        <a:lstStyle/>
        <a:p>
          <a:endParaRPr lang="en-US"/>
        </a:p>
      </dgm:t>
    </dgm:pt>
    <dgm:pt modelId="{2A201208-4C73-4513-91DF-A3E38CC68BDB}" type="sibTrans" cxnId="{BE6DD3C2-2A18-4EDD-9E5F-1FEC496A80DB}">
      <dgm:prSet/>
      <dgm:spPr/>
      <dgm:t>
        <a:bodyPr/>
        <a:lstStyle/>
        <a:p>
          <a:endParaRPr lang="en-US"/>
        </a:p>
      </dgm:t>
    </dgm:pt>
    <dgm:pt modelId="{52DEA065-3020-47B8-B6C1-F4FEFEE3DD20}" type="pres">
      <dgm:prSet presAssocID="{02D12D08-590A-4E19-8388-C02B9FC9A4C0}" presName="vert0" presStyleCnt="0">
        <dgm:presLayoutVars>
          <dgm:dir/>
          <dgm:animOne val="branch"/>
          <dgm:animLvl val="lvl"/>
        </dgm:presLayoutVars>
      </dgm:prSet>
      <dgm:spPr/>
    </dgm:pt>
    <dgm:pt modelId="{CDFDF3FC-1002-470E-874F-2100FFE77DF3}" type="pres">
      <dgm:prSet presAssocID="{82CE9162-9C08-40EA-9840-48DF3CEB5E7C}" presName="thickLine" presStyleLbl="alignNode1" presStyleIdx="0" presStyleCnt="4"/>
      <dgm:spPr/>
    </dgm:pt>
    <dgm:pt modelId="{7E7C5A01-4CD3-478A-8005-81B6CCB3AF47}" type="pres">
      <dgm:prSet presAssocID="{82CE9162-9C08-40EA-9840-48DF3CEB5E7C}" presName="horz1" presStyleCnt="0"/>
      <dgm:spPr/>
    </dgm:pt>
    <dgm:pt modelId="{44EE0809-632E-45B7-9613-47246ABBD036}" type="pres">
      <dgm:prSet presAssocID="{82CE9162-9C08-40EA-9840-48DF3CEB5E7C}" presName="tx1" presStyleLbl="revTx" presStyleIdx="0" presStyleCnt="4"/>
      <dgm:spPr/>
    </dgm:pt>
    <dgm:pt modelId="{7CB11508-09FF-4FCF-AD53-8107FC9DD0EA}" type="pres">
      <dgm:prSet presAssocID="{82CE9162-9C08-40EA-9840-48DF3CEB5E7C}" presName="vert1" presStyleCnt="0"/>
      <dgm:spPr/>
    </dgm:pt>
    <dgm:pt modelId="{E6F09E97-3F21-45E1-A03B-32ECAABB376D}" type="pres">
      <dgm:prSet presAssocID="{030571A8-B4FD-439D-B6AF-B05094DC7A32}" presName="thickLine" presStyleLbl="alignNode1" presStyleIdx="1" presStyleCnt="4"/>
      <dgm:spPr/>
    </dgm:pt>
    <dgm:pt modelId="{7C79BDF7-693D-48F7-B942-AF856B0CBE68}" type="pres">
      <dgm:prSet presAssocID="{030571A8-B4FD-439D-B6AF-B05094DC7A32}" presName="horz1" presStyleCnt="0"/>
      <dgm:spPr/>
    </dgm:pt>
    <dgm:pt modelId="{5F0CCCBC-EA54-412F-BD53-52684855BBD4}" type="pres">
      <dgm:prSet presAssocID="{030571A8-B4FD-439D-B6AF-B05094DC7A32}" presName="tx1" presStyleLbl="revTx" presStyleIdx="1" presStyleCnt="4"/>
      <dgm:spPr/>
    </dgm:pt>
    <dgm:pt modelId="{E3E03C3B-AF2E-4C77-B840-07133E60BBA6}" type="pres">
      <dgm:prSet presAssocID="{030571A8-B4FD-439D-B6AF-B05094DC7A32}" presName="vert1" presStyleCnt="0"/>
      <dgm:spPr/>
    </dgm:pt>
    <dgm:pt modelId="{215546BA-9DBA-4943-B576-BE30B7B14A59}" type="pres">
      <dgm:prSet presAssocID="{CFAB2D98-F566-457A-9986-A2B7967F2846}" presName="thickLine" presStyleLbl="alignNode1" presStyleIdx="2" presStyleCnt="4"/>
      <dgm:spPr/>
    </dgm:pt>
    <dgm:pt modelId="{1BEDE4EA-F72B-44BC-A30D-E055F516C23D}" type="pres">
      <dgm:prSet presAssocID="{CFAB2D98-F566-457A-9986-A2B7967F2846}" presName="horz1" presStyleCnt="0"/>
      <dgm:spPr/>
    </dgm:pt>
    <dgm:pt modelId="{A46E8ED0-76FD-43AA-AA66-B15EC05868EC}" type="pres">
      <dgm:prSet presAssocID="{CFAB2D98-F566-457A-9986-A2B7967F2846}" presName="tx1" presStyleLbl="revTx" presStyleIdx="2" presStyleCnt="4"/>
      <dgm:spPr/>
    </dgm:pt>
    <dgm:pt modelId="{3671A5B5-DFE3-4623-853F-05F79944313D}" type="pres">
      <dgm:prSet presAssocID="{CFAB2D98-F566-457A-9986-A2B7967F2846}" presName="vert1" presStyleCnt="0"/>
      <dgm:spPr/>
    </dgm:pt>
    <dgm:pt modelId="{0218D652-C5D1-480B-80FB-A6C3C49096CD}" type="pres">
      <dgm:prSet presAssocID="{218DA719-B83D-483E-BFD3-06CFA617E7D8}" presName="thickLine" presStyleLbl="alignNode1" presStyleIdx="3" presStyleCnt="4"/>
      <dgm:spPr/>
    </dgm:pt>
    <dgm:pt modelId="{5A268BB2-E2AA-4F0E-BE4A-328FF8528904}" type="pres">
      <dgm:prSet presAssocID="{218DA719-B83D-483E-BFD3-06CFA617E7D8}" presName="horz1" presStyleCnt="0"/>
      <dgm:spPr/>
    </dgm:pt>
    <dgm:pt modelId="{B6E01AA6-92CB-4E12-865C-70FED563B785}" type="pres">
      <dgm:prSet presAssocID="{218DA719-B83D-483E-BFD3-06CFA617E7D8}" presName="tx1" presStyleLbl="revTx" presStyleIdx="3" presStyleCnt="4"/>
      <dgm:spPr/>
    </dgm:pt>
    <dgm:pt modelId="{03FD25E4-96B0-4E4D-B174-E4C26F6773C7}" type="pres">
      <dgm:prSet presAssocID="{218DA719-B83D-483E-BFD3-06CFA617E7D8}" presName="vert1" presStyleCnt="0"/>
      <dgm:spPr/>
    </dgm:pt>
  </dgm:ptLst>
  <dgm:cxnLst>
    <dgm:cxn modelId="{66DBA022-A70B-446F-AAFE-AAB73A3E0CE5}" srcId="{02D12D08-590A-4E19-8388-C02B9FC9A4C0}" destId="{030571A8-B4FD-439D-B6AF-B05094DC7A32}" srcOrd="1" destOrd="0" parTransId="{6BF9AA0A-7EB6-4CA1-B0CA-1CD147F804F6}" sibTransId="{0B3F776B-B936-4F40-ACA3-782F91714E07}"/>
    <dgm:cxn modelId="{FB4F2333-555F-42F4-A694-8635F8FFCF43}" srcId="{02D12D08-590A-4E19-8388-C02B9FC9A4C0}" destId="{82CE9162-9C08-40EA-9840-48DF3CEB5E7C}" srcOrd="0" destOrd="0" parTransId="{4400223E-D4AA-487E-9FC1-B4A74AA4A4E2}" sibTransId="{834FCD13-CB21-41DD-845D-3360A7A28295}"/>
    <dgm:cxn modelId="{FD54E566-B03A-4273-8F9E-852171219089}" srcId="{02D12D08-590A-4E19-8388-C02B9FC9A4C0}" destId="{CFAB2D98-F566-457A-9986-A2B7967F2846}" srcOrd="2" destOrd="0" parTransId="{91A70E3E-8073-4F64-8868-4367AE59A93E}" sibTransId="{5BCA0DE7-F47A-42CD-8182-1F4117CDA6AB}"/>
    <dgm:cxn modelId="{E058C272-D547-447E-A1D2-193F4D42A954}" type="presOf" srcId="{030571A8-B4FD-439D-B6AF-B05094DC7A32}" destId="{5F0CCCBC-EA54-412F-BD53-52684855BBD4}" srcOrd="0" destOrd="0" presId="urn:microsoft.com/office/officeart/2008/layout/LinedList"/>
    <dgm:cxn modelId="{54D13157-10E3-449B-B1D7-5C49263CD392}" type="presOf" srcId="{02D12D08-590A-4E19-8388-C02B9FC9A4C0}" destId="{52DEA065-3020-47B8-B6C1-F4FEFEE3DD20}" srcOrd="0" destOrd="0" presId="urn:microsoft.com/office/officeart/2008/layout/LinedList"/>
    <dgm:cxn modelId="{656C4A7B-C8A3-4F08-A9BB-37965DEFCA8E}" type="presOf" srcId="{82CE9162-9C08-40EA-9840-48DF3CEB5E7C}" destId="{44EE0809-632E-45B7-9613-47246ABBD036}" srcOrd="0" destOrd="0" presId="urn:microsoft.com/office/officeart/2008/layout/LinedList"/>
    <dgm:cxn modelId="{D008FEAE-17B0-43A9-98A6-8E68753271DD}" type="presOf" srcId="{CFAB2D98-F566-457A-9986-A2B7967F2846}" destId="{A46E8ED0-76FD-43AA-AA66-B15EC05868EC}" srcOrd="0" destOrd="0" presId="urn:microsoft.com/office/officeart/2008/layout/LinedList"/>
    <dgm:cxn modelId="{BE6DD3C2-2A18-4EDD-9E5F-1FEC496A80DB}" srcId="{02D12D08-590A-4E19-8388-C02B9FC9A4C0}" destId="{218DA719-B83D-483E-BFD3-06CFA617E7D8}" srcOrd="3" destOrd="0" parTransId="{9852AB0A-1BA7-40E7-AEF4-96D4F74BAB22}" sibTransId="{2A201208-4C73-4513-91DF-A3E38CC68BDB}"/>
    <dgm:cxn modelId="{FE3649EC-348C-4003-98A1-5ADE8BA6EAE8}" type="presOf" srcId="{218DA719-B83D-483E-BFD3-06CFA617E7D8}" destId="{B6E01AA6-92CB-4E12-865C-70FED563B785}" srcOrd="0" destOrd="0" presId="urn:microsoft.com/office/officeart/2008/layout/LinedList"/>
    <dgm:cxn modelId="{F7C11466-3A56-4B50-80FE-5547DAA4390D}" type="presParOf" srcId="{52DEA065-3020-47B8-B6C1-F4FEFEE3DD20}" destId="{CDFDF3FC-1002-470E-874F-2100FFE77DF3}" srcOrd="0" destOrd="0" presId="urn:microsoft.com/office/officeart/2008/layout/LinedList"/>
    <dgm:cxn modelId="{AD4A3EA5-649E-42BA-8482-3C9863E2A0A3}" type="presParOf" srcId="{52DEA065-3020-47B8-B6C1-F4FEFEE3DD20}" destId="{7E7C5A01-4CD3-478A-8005-81B6CCB3AF47}" srcOrd="1" destOrd="0" presId="urn:microsoft.com/office/officeart/2008/layout/LinedList"/>
    <dgm:cxn modelId="{258F566E-B506-4735-A6AD-26DD50326A90}" type="presParOf" srcId="{7E7C5A01-4CD3-478A-8005-81B6CCB3AF47}" destId="{44EE0809-632E-45B7-9613-47246ABBD036}" srcOrd="0" destOrd="0" presId="urn:microsoft.com/office/officeart/2008/layout/LinedList"/>
    <dgm:cxn modelId="{431A20CC-92E5-4BDC-8CFD-CF19D37D5EB2}" type="presParOf" srcId="{7E7C5A01-4CD3-478A-8005-81B6CCB3AF47}" destId="{7CB11508-09FF-4FCF-AD53-8107FC9DD0EA}" srcOrd="1" destOrd="0" presId="urn:microsoft.com/office/officeart/2008/layout/LinedList"/>
    <dgm:cxn modelId="{F56D9038-34B1-479A-978C-A1D079DF889F}" type="presParOf" srcId="{52DEA065-3020-47B8-B6C1-F4FEFEE3DD20}" destId="{E6F09E97-3F21-45E1-A03B-32ECAABB376D}" srcOrd="2" destOrd="0" presId="urn:microsoft.com/office/officeart/2008/layout/LinedList"/>
    <dgm:cxn modelId="{B47A3345-A569-4AED-9BFA-83A46650DF37}" type="presParOf" srcId="{52DEA065-3020-47B8-B6C1-F4FEFEE3DD20}" destId="{7C79BDF7-693D-48F7-B942-AF856B0CBE68}" srcOrd="3" destOrd="0" presId="urn:microsoft.com/office/officeart/2008/layout/LinedList"/>
    <dgm:cxn modelId="{FA5DE0C7-AD6B-43E6-9C42-304C38E5CBD8}" type="presParOf" srcId="{7C79BDF7-693D-48F7-B942-AF856B0CBE68}" destId="{5F0CCCBC-EA54-412F-BD53-52684855BBD4}" srcOrd="0" destOrd="0" presId="urn:microsoft.com/office/officeart/2008/layout/LinedList"/>
    <dgm:cxn modelId="{9F052014-DEAF-4EA8-A9BD-BA95BC116991}" type="presParOf" srcId="{7C79BDF7-693D-48F7-B942-AF856B0CBE68}" destId="{E3E03C3B-AF2E-4C77-B840-07133E60BBA6}" srcOrd="1" destOrd="0" presId="urn:microsoft.com/office/officeart/2008/layout/LinedList"/>
    <dgm:cxn modelId="{725611F9-5BC4-4924-9930-BB0B21A777E8}" type="presParOf" srcId="{52DEA065-3020-47B8-B6C1-F4FEFEE3DD20}" destId="{215546BA-9DBA-4943-B576-BE30B7B14A59}" srcOrd="4" destOrd="0" presId="urn:microsoft.com/office/officeart/2008/layout/LinedList"/>
    <dgm:cxn modelId="{B6BEA2C9-349D-4060-B971-54BF3EB9E2A3}" type="presParOf" srcId="{52DEA065-3020-47B8-B6C1-F4FEFEE3DD20}" destId="{1BEDE4EA-F72B-44BC-A30D-E055F516C23D}" srcOrd="5" destOrd="0" presId="urn:microsoft.com/office/officeart/2008/layout/LinedList"/>
    <dgm:cxn modelId="{C6BCFA8A-AD47-4D10-8B3D-D53DB817FAE0}" type="presParOf" srcId="{1BEDE4EA-F72B-44BC-A30D-E055F516C23D}" destId="{A46E8ED0-76FD-43AA-AA66-B15EC05868EC}" srcOrd="0" destOrd="0" presId="urn:microsoft.com/office/officeart/2008/layout/LinedList"/>
    <dgm:cxn modelId="{BCEF03A9-F047-4541-AFFA-FF0A8D6794BA}" type="presParOf" srcId="{1BEDE4EA-F72B-44BC-A30D-E055F516C23D}" destId="{3671A5B5-DFE3-4623-853F-05F79944313D}" srcOrd="1" destOrd="0" presId="urn:microsoft.com/office/officeart/2008/layout/LinedList"/>
    <dgm:cxn modelId="{585E7119-337F-48EE-A503-0AF033DE6E16}" type="presParOf" srcId="{52DEA065-3020-47B8-B6C1-F4FEFEE3DD20}" destId="{0218D652-C5D1-480B-80FB-A6C3C49096CD}" srcOrd="6" destOrd="0" presId="urn:microsoft.com/office/officeart/2008/layout/LinedList"/>
    <dgm:cxn modelId="{F35DE2E0-E36F-426A-81AF-B9D332825AA1}" type="presParOf" srcId="{52DEA065-3020-47B8-B6C1-F4FEFEE3DD20}" destId="{5A268BB2-E2AA-4F0E-BE4A-328FF8528904}" srcOrd="7" destOrd="0" presId="urn:microsoft.com/office/officeart/2008/layout/LinedList"/>
    <dgm:cxn modelId="{2A79B278-1AA5-4F6F-8F57-5815C2992E58}" type="presParOf" srcId="{5A268BB2-E2AA-4F0E-BE4A-328FF8528904}" destId="{B6E01AA6-92CB-4E12-865C-70FED563B785}" srcOrd="0" destOrd="0" presId="urn:microsoft.com/office/officeart/2008/layout/LinedList"/>
    <dgm:cxn modelId="{D45A41E5-47A9-4317-89D0-25BFB82CFE19}" type="presParOf" srcId="{5A268BB2-E2AA-4F0E-BE4A-328FF8528904}" destId="{03FD25E4-96B0-4E4D-B174-E4C26F6773C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C1B2AE-1967-4959-B0A9-AEC27707A548}" type="doc">
      <dgm:prSet loTypeId="urn:microsoft.com/office/officeart/2005/8/layout/process4" loCatId="process" qsTypeId="urn:microsoft.com/office/officeart/2005/8/quickstyle/simple2" qsCatId="simple" csTypeId="urn:microsoft.com/office/officeart/2005/8/colors/colorful1" csCatId="colorful"/>
      <dgm:spPr/>
      <dgm:t>
        <a:bodyPr/>
        <a:lstStyle/>
        <a:p>
          <a:endParaRPr lang="en-US"/>
        </a:p>
      </dgm:t>
    </dgm:pt>
    <dgm:pt modelId="{2A2D2E1E-8E16-4EBC-89A9-3C4729847DA3}">
      <dgm:prSet/>
      <dgm:spPr/>
      <dgm:t>
        <a:bodyPr/>
        <a:lstStyle/>
        <a:p>
          <a:r>
            <a:rPr lang="en-US"/>
            <a:t>1) The anaerobic alactic</a:t>
          </a:r>
          <a:r>
            <a:rPr lang="en-US" b="1"/>
            <a:t> energy system</a:t>
          </a:r>
          <a:r>
            <a:rPr lang="en-US"/>
            <a:t> requires no oxygen, uses energy stored in the cell for fuel, produces no lactic acid and is the main energy source of activity lasting up to 10 sec.</a:t>
          </a:r>
        </a:p>
      </dgm:t>
    </dgm:pt>
    <dgm:pt modelId="{F21AA10C-4EAD-46F0-9678-8BBC13FE28B0}" type="parTrans" cxnId="{D9C9EDFA-A886-4DCF-B4B1-9B1DF3DDF830}">
      <dgm:prSet/>
      <dgm:spPr/>
      <dgm:t>
        <a:bodyPr/>
        <a:lstStyle/>
        <a:p>
          <a:endParaRPr lang="en-US"/>
        </a:p>
      </dgm:t>
    </dgm:pt>
    <dgm:pt modelId="{D90AF82E-D744-4B3A-B716-3A9E953882D1}" type="sibTrans" cxnId="{D9C9EDFA-A886-4DCF-B4B1-9B1DF3DDF830}">
      <dgm:prSet/>
      <dgm:spPr/>
      <dgm:t>
        <a:bodyPr/>
        <a:lstStyle/>
        <a:p>
          <a:endParaRPr lang="en-US"/>
        </a:p>
      </dgm:t>
    </dgm:pt>
    <dgm:pt modelId="{5E7E32C3-FCCC-4DE2-B260-855D091706CD}">
      <dgm:prSet/>
      <dgm:spPr/>
      <dgm:t>
        <a:bodyPr/>
        <a:lstStyle/>
        <a:p>
          <a:r>
            <a:rPr lang="en-US"/>
            <a:t>2) </a:t>
          </a:r>
          <a:r>
            <a:rPr lang="en-US" b="1"/>
            <a:t>The anaerobic lactic energy system </a:t>
          </a:r>
          <a:r>
            <a:rPr lang="en-US"/>
            <a:t>requires no oxygen, uses carbohydrate for fuel, produces lactic acid and is the main energy source for activity lasting between 10 sec and 2 minutes. </a:t>
          </a:r>
        </a:p>
      </dgm:t>
    </dgm:pt>
    <dgm:pt modelId="{3BF609FA-A362-43C5-B349-512125F253EE}" type="parTrans" cxnId="{C6784AAE-DC47-4851-9C90-2AC02C4A06D7}">
      <dgm:prSet/>
      <dgm:spPr/>
      <dgm:t>
        <a:bodyPr/>
        <a:lstStyle/>
        <a:p>
          <a:endParaRPr lang="en-US"/>
        </a:p>
      </dgm:t>
    </dgm:pt>
    <dgm:pt modelId="{531D496F-3CBA-4444-A995-31906F87034A}" type="sibTrans" cxnId="{C6784AAE-DC47-4851-9C90-2AC02C4A06D7}">
      <dgm:prSet/>
      <dgm:spPr/>
      <dgm:t>
        <a:bodyPr/>
        <a:lstStyle/>
        <a:p>
          <a:endParaRPr lang="en-US"/>
        </a:p>
      </dgm:t>
    </dgm:pt>
    <dgm:pt modelId="{6099D867-050D-4901-ABAB-AED48E1DAEBD}">
      <dgm:prSet/>
      <dgm:spPr/>
      <dgm:t>
        <a:bodyPr/>
        <a:lstStyle/>
        <a:p>
          <a:r>
            <a:rPr lang="en-US"/>
            <a:t>3) </a:t>
          </a:r>
          <a:r>
            <a:rPr lang="en-US" b="1"/>
            <a:t>The aerobic energy system</a:t>
          </a:r>
          <a:r>
            <a:rPr lang="en-US"/>
            <a:t> needs oxygen, uses fats and carbohydrates for fuel, produces no lactic acid, and is the main source of energy for activity lasting more than 2 minutes.  </a:t>
          </a:r>
        </a:p>
      </dgm:t>
    </dgm:pt>
    <dgm:pt modelId="{B039F6E3-9071-49DD-B158-88306839A1A1}" type="parTrans" cxnId="{8C6F9489-FC3B-4550-AADA-5CB98395A78D}">
      <dgm:prSet/>
      <dgm:spPr/>
      <dgm:t>
        <a:bodyPr/>
        <a:lstStyle/>
        <a:p>
          <a:endParaRPr lang="en-US"/>
        </a:p>
      </dgm:t>
    </dgm:pt>
    <dgm:pt modelId="{6742FE63-871A-497A-B12A-B60CE4C93765}" type="sibTrans" cxnId="{8C6F9489-FC3B-4550-AADA-5CB98395A78D}">
      <dgm:prSet/>
      <dgm:spPr/>
      <dgm:t>
        <a:bodyPr/>
        <a:lstStyle/>
        <a:p>
          <a:endParaRPr lang="en-US"/>
        </a:p>
      </dgm:t>
    </dgm:pt>
    <dgm:pt modelId="{5BE36CAE-33D9-4347-B9D2-9784AF7AE372}" type="pres">
      <dgm:prSet presAssocID="{5CC1B2AE-1967-4959-B0A9-AEC27707A548}" presName="Name0" presStyleCnt="0">
        <dgm:presLayoutVars>
          <dgm:dir/>
          <dgm:animLvl val="lvl"/>
          <dgm:resizeHandles val="exact"/>
        </dgm:presLayoutVars>
      </dgm:prSet>
      <dgm:spPr/>
    </dgm:pt>
    <dgm:pt modelId="{55594460-2583-4930-A7B0-37DB56B77CA1}" type="pres">
      <dgm:prSet presAssocID="{6099D867-050D-4901-ABAB-AED48E1DAEBD}" presName="boxAndChildren" presStyleCnt="0"/>
      <dgm:spPr/>
    </dgm:pt>
    <dgm:pt modelId="{9F85AC49-E120-4273-B3A2-68063BBD4E0C}" type="pres">
      <dgm:prSet presAssocID="{6099D867-050D-4901-ABAB-AED48E1DAEBD}" presName="parentTextBox" presStyleLbl="node1" presStyleIdx="0" presStyleCnt="3"/>
      <dgm:spPr/>
    </dgm:pt>
    <dgm:pt modelId="{9CAAB8C3-6A71-4D16-86B4-0FD08B83A89D}" type="pres">
      <dgm:prSet presAssocID="{531D496F-3CBA-4444-A995-31906F87034A}" presName="sp" presStyleCnt="0"/>
      <dgm:spPr/>
    </dgm:pt>
    <dgm:pt modelId="{853B76D6-3A0E-44A7-8C1D-1D991B07B5A9}" type="pres">
      <dgm:prSet presAssocID="{5E7E32C3-FCCC-4DE2-B260-855D091706CD}" presName="arrowAndChildren" presStyleCnt="0"/>
      <dgm:spPr/>
    </dgm:pt>
    <dgm:pt modelId="{2D9ABC7C-A479-4580-A7E2-59D66CE6EF42}" type="pres">
      <dgm:prSet presAssocID="{5E7E32C3-FCCC-4DE2-B260-855D091706CD}" presName="parentTextArrow" presStyleLbl="node1" presStyleIdx="1" presStyleCnt="3"/>
      <dgm:spPr/>
    </dgm:pt>
    <dgm:pt modelId="{66B199CB-D91E-45E2-A24B-F31048ADED18}" type="pres">
      <dgm:prSet presAssocID="{D90AF82E-D744-4B3A-B716-3A9E953882D1}" presName="sp" presStyleCnt="0"/>
      <dgm:spPr/>
    </dgm:pt>
    <dgm:pt modelId="{8F13C8EA-5FFA-4AAB-B8E7-F6786FB87479}" type="pres">
      <dgm:prSet presAssocID="{2A2D2E1E-8E16-4EBC-89A9-3C4729847DA3}" presName="arrowAndChildren" presStyleCnt="0"/>
      <dgm:spPr/>
    </dgm:pt>
    <dgm:pt modelId="{432AF522-299F-4348-A988-AD5300533534}" type="pres">
      <dgm:prSet presAssocID="{2A2D2E1E-8E16-4EBC-89A9-3C4729847DA3}" presName="parentTextArrow" presStyleLbl="node1" presStyleIdx="2" presStyleCnt="3"/>
      <dgm:spPr/>
    </dgm:pt>
  </dgm:ptLst>
  <dgm:cxnLst>
    <dgm:cxn modelId="{C0F0D701-A03D-4181-93D3-E46EB6EC8C7B}" type="presOf" srcId="{2A2D2E1E-8E16-4EBC-89A9-3C4729847DA3}" destId="{432AF522-299F-4348-A988-AD5300533534}" srcOrd="0" destOrd="0" presId="urn:microsoft.com/office/officeart/2005/8/layout/process4"/>
    <dgm:cxn modelId="{8B6B225E-AD0C-479C-B31A-BD41611D57AB}" type="presOf" srcId="{6099D867-050D-4901-ABAB-AED48E1DAEBD}" destId="{9F85AC49-E120-4273-B3A2-68063BBD4E0C}" srcOrd="0" destOrd="0" presId="urn:microsoft.com/office/officeart/2005/8/layout/process4"/>
    <dgm:cxn modelId="{8C6F9489-FC3B-4550-AADA-5CB98395A78D}" srcId="{5CC1B2AE-1967-4959-B0A9-AEC27707A548}" destId="{6099D867-050D-4901-ABAB-AED48E1DAEBD}" srcOrd="2" destOrd="0" parTransId="{B039F6E3-9071-49DD-B158-88306839A1A1}" sibTransId="{6742FE63-871A-497A-B12A-B60CE4C93765}"/>
    <dgm:cxn modelId="{C6784AAE-DC47-4851-9C90-2AC02C4A06D7}" srcId="{5CC1B2AE-1967-4959-B0A9-AEC27707A548}" destId="{5E7E32C3-FCCC-4DE2-B260-855D091706CD}" srcOrd="1" destOrd="0" parTransId="{3BF609FA-A362-43C5-B349-512125F253EE}" sibTransId="{531D496F-3CBA-4444-A995-31906F87034A}"/>
    <dgm:cxn modelId="{F31BBED1-55C3-4682-8DB1-C54EC0199F1E}" type="presOf" srcId="{5CC1B2AE-1967-4959-B0A9-AEC27707A548}" destId="{5BE36CAE-33D9-4347-B9D2-9784AF7AE372}" srcOrd="0" destOrd="0" presId="urn:microsoft.com/office/officeart/2005/8/layout/process4"/>
    <dgm:cxn modelId="{563595F4-5964-44CF-AE84-C1163B9E5F11}" type="presOf" srcId="{5E7E32C3-FCCC-4DE2-B260-855D091706CD}" destId="{2D9ABC7C-A479-4580-A7E2-59D66CE6EF42}" srcOrd="0" destOrd="0" presId="urn:microsoft.com/office/officeart/2005/8/layout/process4"/>
    <dgm:cxn modelId="{D9C9EDFA-A886-4DCF-B4B1-9B1DF3DDF830}" srcId="{5CC1B2AE-1967-4959-B0A9-AEC27707A548}" destId="{2A2D2E1E-8E16-4EBC-89A9-3C4729847DA3}" srcOrd="0" destOrd="0" parTransId="{F21AA10C-4EAD-46F0-9678-8BBC13FE28B0}" sibTransId="{D90AF82E-D744-4B3A-B716-3A9E953882D1}"/>
    <dgm:cxn modelId="{39E398D8-54AB-4431-8287-8EE940503D52}" type="presParOf" srcId="{5BE36CAE-33D9-4347-B9D2-9784AF7AE372}" destId="{55594460-2583-4930-A7B0-37DB56B77CA1}" srcOrd="0" destOrd="0" presId="urn:microsoft.com/office/officeart/2005/8/layout/process4"/>
    <dgm:cxn modelId="{D8F1F450-0527-4FDC-AB14-2BEC4FEDDB86}" type="presParOf" srcId="{55594460-2583-4930-A7B0-37DB56B77CA1}" destId="{9F85AC49-E120-4273-B3A2-68063BBD4E0C}" srcOrd="0" destOrd="0" presId="urn:microsoft.com/office/officeart/2005/8/layout/process4"/>
    <dgm:cxn modelId="{BDBFA26E-1420-4B7B-8F64-61971BE731D7}" type="presParOf" srcId="{5BE36CAE-33D9-4347-B9D2-9784AF7AE372}" destId="{9CAAB8C3-6A71-4D16-86B4-0FD08B83A89D}" srcOrd="1" destOrd="0" presId="urn:microsoft.com/office/officeart/2005/8/layout/process4"/>
    <dgm:cxn modelId="{9038BE6A-9314-4E3C-8AD2-345BD0BCD039}" type="presParOf" srcId="{5BE36CAE-33D9-4347-B9D2-9784AF7AE372}" destId="{853B76D6-3A0E-44A7-8C1D-1D991B07B5A9}" srcOrd="2" destOrd="0" presId="urn:microsoft.com/office/officeart/2005/8/layout/process4"/>
    <dgm:cxn modelId="{E8309DAE-4F06-4CB4-B24B-B8DEF3CF5E6D}" type="presParOf" srcId="{853B76D6-3A0E-44A7-8C1D-1D991B07B5A9}" destId="{2D9ABC7C-A479-4580-A7E2-59D66CE6EF42}" srcOrd="0" destOrd="0" presId="urn:microsoft.com/office/officeart/2005/8/layout/process4"/>
    <dgm:cxn modelId="{376E2EBE-1F4F-4F7E-8C75-F5CAA638A805}" type="presParOf" srcId="{5BE36CAE-33D9-4347-B9D2-9784AF7AE372}" destId="{66B199CB-D91E-45E2-A24B-F31048ADED18}" srcOrd="3" destOrd="0" presId="urn:microsoft.com/office/officeart/2005/8/layout/process4"/>
    <dgm:cxn modelId="{714D27ED-ABA1-4F0A-8EA5-0A7916384245}" type="presParOf" srcId="{5BE36CAE-33D9-4347-B9D2-9784AF7AE372}" destId="{8F13C8EA-5FFA-4AAB-B8E7-F6786FB87479}" srcOrd="4" destOrd="0" presId="urn:microsoft.com/office/officeart/2005/8/layout/process4"/>
    <dgm:cxn modelId="{9EECB74A-C952-41BB-87BF-4D9674C1FFA5}" type="presParOf" srcId="{8F13C8EA-5FFA-4AAB-B8E7-F6786FB87479}" destId="{432AF522-299F-4348-A988-AD530053353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18AB3-1FD0-4C45-842D-DA293D49FB7F}">
      <dsp:nvSpPr>
        <dsp:cNvPr id="0" name=""/>
        <dsp:cNvSpPr/>
      </dsp:nvSpPr>
      <dsp:spPr>
        <a:xfrm>
          <a:off x="374888" y="67138"/>
          <a:ext cx="879566" cy="87956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4BD7CF-8105-4385-AF4B-46923F811D12}">
      <dsp:nvSpPr>
        <dsp:cNvPr id="0" name=""/>
        <dsp:cNvSpPr/>
      </dsp:nvSpPr>
      <dsp:spPr>
        <a:xfrm>
          <a:off x="559597" y="251847"/>
          <a:ext cx="510148" cy="5101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8DDE37-5D15-45D8-9007-F3B8A3D7A9EB}">
      <dsp:nvSpPr>
        <dsp:cNvPr id="0" name=""/>
        <dsp:cNvSpPr/>
      </dsp:nvSpPr>
      <dsp:spPr>
        <a:xfrm>
          <a:off x="1442932" y="67138"/>
          <a:ext cx="2073263" cy="879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improves your circulation </a:t>
          </a:r>
        </a:p>
      </dsp:txBody>
      <dsp:txXfrm>
        <a:off x="1442932" y="67138"/>
        <a:ext cx="2073263" cy="879566"/>
      </dsp:txXfrm>
    </dsp:sp>
    <dsp:sp modelId="{CE6D8A8E-DC63-443C-9F04-E2E7CC7B527C}">
      <dsp:nvSpPr>
        <dsp:cNvPr id="0" name=""/>
        <dsp:cNvSpPr/>
      </dsp:nvSpPr>
      <dsp:spPr>
        <a:xfrm>
          <a:off x="3877446" y="67138"/>
          <a:ext cx="879566" cy="87956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DEF6D0-4B99-43D2-9B19-74D47B7FBEEF}">
      <dsp:nvSpPr>
        <dsp:cNvPr id="0" name=""/>
        <dsp:cNvSpPr/>
      </dsp:nvSpPr>
      <dsp:spPr>
        <a:xfrm>
          <a:off x="4062155" y="251847"/>
          <a:ext cx="510148" cy="5101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B0A858-E976-4F69-B76B-B84BD3089FE7}">
      <dsp:nvSpPr>
        <dsp:cNvPr id="0" name=""/>
        <dsp:cNvSpPr/>
      </dsp:nvSpPr>
      <dsp:spPr>
        <a:xfrm>
          <a:off x="4945491" y="67138"/>
          <a:ext cx="2073263" cy="879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lowers your resting heart rate </a:t>
          </a:r>
        </a:p>
      </dsp:txBody>
      <dsp:txXfrm>
        <a:off x="4945491" y="67138"/>
        <a:ext cx="2073263" cy="879566"/>
      </dsp:txXfrm>
    </dsp:sp>
    <dsp:sp modelId="{A20A5CC6-6CA7-4668-A8F6-A616A3013D7D}">
      <dsp:nvSpPr>
        <dsp:cNvPr id="0" name=""/>
        <dsp:cNvSpPr/>
      </dsp:nvSpPr>
      <dsp:spPr>
        <a:xfrm>
          <a:off x="374888" y="1660955"/>
          <a:ext cx="879566" cy="87956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36E622-16C3-46F1-985C-BDF32F48A93D}">
      <dsp:nvSpPr>
        <dsp:cNvPr id="0" name=""/>
        <dsp:cNvSpPr/>
      </dsp:nvSpPr>
      <dsp:spPr>
        <a:xfrm>
          <a:off x="559597" y="1845664"/>
          <a:ext cx="510148" cy="5101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EAC337-F708-4D96-98BB-D2CC12202CD0}">
      <dsp:nvSpPr>
        <dsp:cNvPr id="0" name=""/>
        <dsp:cNvSpPr/>
      </dsp:nvSpPr>
      <dsp:spPr>
        <a:xfrm>
          <a:off x="1442932" y="1660955"/>
          <a:ext cx="2073263" cy="879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**helps to lower your body fat </a:t>
          </a:r>
        </a:p>
      </dsp:txBody>
      <dsp:txXfrm>
        <a:off x="1442932" y="1660955"/>
        <a:ext cx="2073263" cy="879566"/>
      </dsp:txXfrm>
    </dsp:sp>
    <dsp:sp modelId="{12BDEFB5-22FF-4312-9E00-A48B828501D4}">
      <dsp:nvSpPr>
        <dsp:cNvPr id="0" name=""/>
        <dsp:cNvSpPr/>
      </dsp:nvSpPr>
      <dsp:spPr>
        <a:xfrm>
          <a:off x="3877446" y="1660955"/>
          <a:ext cx="879566" cy="87956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DDDF41-C74D-4E38-991D-4427F6386CCE}">
      <dsp:nvSpPr>
        <dsp:cNvPr id="0" name=""/>
        <dsp:cNvSpPr/>
      </dsp:nvSpPr>
      <dsp:spPr>
        <a:xfrm>
          <a:off x="4062155" y="1845664"/>
          <a:ext cx="510148" cy="5101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9163BF-8125-44DE-BEEA-23AE6B45F470}">
      <dsp:nvSpPr>
        <dsp:cNvPr id="0" name=""/>
        <dsp:cNvSpPr/>
      </dsp:nvSpPr>
      <dsp:spPr>
        <a:xfrm>
          <a:off x="4945491" y="1660955"/>
          <a:ext cx="2073263" cy="879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improves your muscular endurance (+ potentially strength in most recent research) </a:t>
          </a:r>
        </a:p>
      </dsp:txBody>
      <dsp:txXfrm>
        <a:off x="4945491" y="1660955"/>
        <a:ext cx="2073263" cy="879566"/>
      </dsp:txXfrm>
    </dsp:sp>
    <dsp:sp modelId="{74EF01D2-4B9A-4BA4-B8D9-F5D58A51F5FD}">
      <dsp:nvSpPr>
        <dsp:cNvPr id="0" name=""/>
        <dsp:cNvSpPr/>
      </dsp:nvSpPr>
      <dsp:spPr>
        <a:xfrm>
          <a:off x="374888" y="3254773"/>
          <a:ext cx="879566" cy="87956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6544A3-AFE0-4956-A228-202D97814A2B}">
      <dsp:nvSpPr>
        <dsp:cNvPr id="0" name=""/>
        <dsp:cNvSpPr/>
      </dsp:nvSpPr>
      <dsp:spPr>
        <a:xfrm>
          <a:off x="559597" y="3439482"/>
          <a:ext cx="510148" cy="5101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A2C540-C0CA-4788-9CB4-727F4D1F042A}">
      <dsp:nvSpPr>
        <dsp:cNvPr id="0" name=""/>
        <dsp:cNvSpPr/>
      </dsp:nvSpPr>
      <dsp:spPr>
        <a:xfrm>
          <a:off x="1442932" y="3254773"/>
          <a:ext cx="2073263" cy="879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helps to lower your stress levels </a:t>
          </a:r>
        </a:p>
      </dsp:txBody>
      <dsp:txXfrm>
        <a:off x="1442932" y="3254773"/>
        <a:ext cx="2073263" cy="879566"/>
      </dsp:txXfrm>
    </dsp:sp>
    <dsp:sp modelId="{856EA11C-9B0F-4D8D-81C7-62C47100867E}">
      <dsp:nvSpPr>
        <dsp:cNvPr id="0" name=""/>
        <dsp:cNvSpPr/>
      </dsp:nvSpPr>
      <dsp:spPr>
        <a:xfrm>
          <a:off x="3877446" y="3254773"/>
          <a:ext cx="879566" cy="87956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0DF870-15D0-480F-972D-6DD96D298C83}">
      <dsp:nvSpPr>
        <dsp:cNvPr id="0" name=""/>
        <dsp:cNvSpPr/>
      </dsp:nvSpPr>
      <dsp:spPr>
        <a:xfrm>
          <a:off x="4062155" y="3439482"/>
          <a:ext cx="510148" cy="51014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5C2F87-02B3-44EE-818B-82A105A80C3E}">
      <dsp:nvSpPr>
        <dsp:cNvPr id="0" name=""/>
        <dsp:cNvSpPr/>
      </dsp:nvSpPr>
      <dsp:spPr>
        <a:xfrm>
          <a:off x="4945491" y="3254773"/>
          <a:ext cx="2073263" cy="879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improves the efficiency of your immune system </a:t>
          </a:r>
        </a:p>
      </dsp:txBody>
      <dsp:txXfrm>
        <a:off x="4945491" y="3254773"/>
        <a:ext cx="2073263" cy="8795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DF3FC-1002-470E-874F-2100FFE77DF3}">
      <dsp:nvSpPr>
        <dsp:cNvPr id="0" name=""/>
        <dsp:cNvSpPr/>
      </dsp:nvSpPr>
      <dsp:spPr>
        <a:xfrm>
          <a:off x="0" y="0"/>
          <a:ext cx="4492602" cy="0"/>
        </a:xfrm>
        <a:prstGeom prst="line">
          <a:avLst/>
        </a:prstGeom>
        <a:solidFill>
          <a:schemeClr val="accent2">
            <a:hueOff val="0"/>
            <a:satOff val="0"/>
            <a:lumOff val="0"/>
            <a:alphaOff val="0"/>
          </a:schemeClr>
        </a:solidFill>
        <a:ln w="1397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EE0809-632E-45B7-9613-47246ABBD036}">
      <dsp:nvSpPr>
        <dsp:cNvPr id="0" name=""/>
        <dsp:cNvSpPr/>
      </dsp:nvSpPr>
      <dsp:spPr>
        <a:xfrm>
          <a:off x="0" y="0"/>
          <a:ext cx="4492602" cy="1315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Most adults have a resting heart rate between 60 and 100 bpm (beats per minute). </a:t>
          </a:r>
        </a:p>
      </dsp:txBody>
      <dsp:txXfrm>
        <a:off x="0" y="0"/>
        <a:ext cx="4492602" cy="1315513"/>
      </dsp:txXfrm>
    </dsp:sp>
    <dsp:sp modelId="{E6F09E97-3F21-45E1-A03B-32ECAABB376D}">
      <dsp:nvSpPr>
        <dsp:cNvPr id="0" name=""/>
        <dsp:cNvSpPr/>
      </dsp:nvSpPr>
      <dsp:spPr>
        <a:xfrm>
          <a:off x="0" y="1315513"/>
          <a:ext cx="4492602" cy="0"/>
        </a:xfrm>
        <a:prstGeom prst="line">
          <a:avLst/>
        </a:prstGeom>
        <a:solidFill>
          <a:schemeClr val="accent2">
            <a:hueOff val="-2474889"/>
            <a:satOff val="807"/>
            <a:lumOff val="-719"/>
            <a:alphaOff val="0"/>
          </a:schemeClr>
        </a:solidFill>
        <a:ln w="13970" cap="flat" cmpd="sng" algn="ctr">
          <a:solidFill>
            <a:schemeClr val="accent2">
              <a:hueOff val="-2474889"/>
              <a:satOff val="807"/>
              <a:lumOff val="-71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0CCCBC-EA54-412F-BD53-52684855BBD4}">
      <dsp:nvSpPr>
        <dsp:cNvPr id="0" name=""/>
        <dsp:cNvSpPr/>
      </dsp:nvSpPr>
      <dsp:spPr>
        <a:xfrm>
          <a:off x="0" y="1315513"/>
          <a:ext cx="4492602" cy="1315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The fitter you are, the lower your resting heart rate is likely to be. </a:t>
          </a:r>
        </a:p>
      </dsp:txBody>
      <dsp:txXfrm>
        <a:off x="0" y="1315513"/>
        <a:ext cx="4492602" cy="1315513"/>
      </dsp:txXfrm>
    </dsp:sp>
    <dsp:sp modelId="{215546BA-9DBA-4943-B576-BE30B7B14A59}">
      <dsp:nvSpPr>
        <dsp:cNvPr id="0" name=""/>
        <dsp:cNvSpPr/>
      </dsp:nvSpPr>
      <dsp:spPr>
        <a:xfrm>
          <a:off x="0" y="2631026"/>
          <a:ext cx="4492602" cy="0"/>
        </a:xfrm>
        <a:prstGeom prst="line">
          <a:avLst/>
        </a:prstGeom>
        <a:solidFill>
          <a:schemeClr val="accent2">
            <a:hueOff val="-4949778"/>
            <a:satOff val="1615"/>
            <a:lumOff val="-1438"/>
            <a:alphaOff val="0"/>
          </a:schemeClr>
        </a:solidFill>
        <a:ln w="13970" cap="flat" cmpd="sng" algn="ctr">
          <a:solidFill>
            <a:schemeClr val="accent2">
              <a:hueOff val="-4949778"/>
              <a:satOff val="1615"/>
              <a:lumOff val="-143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6E8ED0-76FD-43AA-AA66-B15EC05868EC}">
      <dsp:nvSpPr>
        <dsp:cNvPr id="0" name=""/>
        <dsp:cNvSpPr/>
      </dsp:nvSpPr>
      <dsp:spPr>
        <a:xfrm>
          <a:off x="0" y="2631026"/>
          <a:ext cx="4492602" cy="1315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There are athletes that have a resting heart rate of 40 to 60 bpm. </a:t>
          </a:r>
        </a:p>
      </dsp:txBody>
      <dsp:txXfrm>
        <a:off x="0" y="2631026"/>
        <a:ext cx="4492602" cy="1315513"/>
      </dsp:txXfrm>
    </dsp:sp>
    <dsp:sp modelId="{0218D652-C5D1-480B-80FB-A6C3C49096CD}">
      <dsp:nvSpPr>
        <dsp:cNvPr id="0" name=""/>
        <dsp:cNvSpPr/>
      </dsp:nvSpPr>
      <dsp:spPr>
        <a:xfrm>
          <a:off x="0" y="3946540"/>
          <a:ext cx="4492602" cy="0"/>
        </a:xfrm>
        <a:prstGeom prst="line">
          <a:avLst/>
        </a:prstGeom>
        <a:solidFill>
          <a:schemeClr val="accent2">
            <a:hueOff val="-7424668"/>
            <a:satOff val="2422"/>
            <a:lumOff val="-2157"/>
            <a:alphaOff val="0"/>
          </a:schemeClr>
        </a:solidFill>
        <a:ln w="13970" cap="flat" cmpd="sng" algn="ctr">
          <a:solidFill>
            <a:schemeClr val="accent2">
              <a:hueOff val="-7424668"/>
              <a:satOff val="2422"/>
              <a:lumOff val="-215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E01AA6-92CB-4E12-865C-70FED563B785}">
      <dsp:nvSpPr>
        <dsp:cNvPr id="0" name=""/>
        <dsp:cNvSpPr/>
      </dsp:nvSpPr>
      <dsp:spPr>
        <a:xfrm>
          <a:off x="0" y="3946540"/>
          <a:ext cx="4492602" cy="1315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Pulse Check- (feel the carotid artery in either side of your neck) </a:t>
          </a:r>
        </a:p>
      </dsp:txBody>
      <dsp:txXfrm>
        <a:off x="0" y="3946540"/>
        <a:ext cx="4492602" cy="13155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5AC49-E120-4273-B3A2-68063BBD4E0C}">
      <dsp:nvSpPr>
        <dsp:cNvPr id="0" name=""/>
        <dsp:cNvSpPr/>
      </dsp:nvSpPr>
      <dsp:spPr>
        <a:xfrm>
          <a:off x="0" y="3162674"/>
          <a:ext cx="7393643" cy="1038060"/>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3) </a:t>
          </a:r>
          <a:r>
            <a:rPr lang="en-US" sz="1800" b="1" kern="1200"/>
            <a:t>The aerobic energy system</a:t>
          </a:r>
          <a:r>
            <a:rPr lang="en-US" sz="1800" kern="1200"/>
            <a:t> needs oxygen, uses fats and carbohydrates for fuel, produces no lactic acid, and is the main source of energy for activity lasting more than 2 minutes.  </a:t>
          </a:r>
        </a:p>
      </dsp:txBody>
      <dsp:txXfrm>
        <a:off x="0" y="3162674"/>
        <a:ext cx="7393643" cy="1038060"/>
      </dsp:txXfrm>
    </dsp:sp>
    <dsp:sp modelId="{2D9ABC7C-A479-4580-A7E2-59D66CE6EF42}">
      <dsp:nvSpPr>
        <dsp:cNvPr id="0" name=""/>
        <dsp:cNvSpPr/>
      </dsp:nvSpPr>
      <dsp:spPr>
        <a:xfrm rot="10800000">
          <a:off x="0" y="1581708"/>
          <a:ext cx="7393643" cy="1596537"/>
        </a:xfrm>
        <a:prstGeom prst="upArrowCallou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2) </a:t>
          </a:r>
          <a:r>
            <a:rPr lang="en-US" sz="1800" b="1" kern="1200"/>
            <a:t>The anaerobic lactic energy system </a:t>
          </a:r>
          <a:r>
            <a:rPr lang="en-US" sz="1800" kern="1200"/>
            <a:t>requires no oxygen, uses carbohydrate for fuel, produces lactic acid and is the main energy source for activity lasting between 10 sec and 2 minutes. </a:t>
          </a:r>
        </a:p>
      </dsp:txBody>
      <dsp:txXfrm rot="10800000">
        <a:off x="0" y="1581708"/>
        <a:ext cx="7393643" cy="1037382"/>
      </dsp:txXfrm>
    </dsp:sp>
    <dsp:sp modelId="{432AF522-299F-4348-A988-AD5300533534}">
      <dsp:nvSpPr>
        <dsp:cNvPr id="0" name=""/>
        <dsp:cNvSpPr/>
      </dsp:nvSpPr>
      <dsp:spPr>
        <a:xfrm rot="10800000">
          <a:off x="0" y="742"/>
          <a:ext cx="7393643" cy="1596537"/>
        </a:xfrm>
        <a:prstGeom prst="upArrowCallout">
          <a:avLst/>
        </a:prstGeom>
        <a:solidFill>
          <a:schemeClr val="accent4">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1) The anaerobic alactic</a:t>
          </a:r>
          <a:r>
            <a:rPr lang="en-US" sz="1800" b="1" kern="1200"/>
            <a:t> energy system</a:t>
          </a:r>
          <a:r>
            <a:rPr lang="en-US" sz="1800" kern="1200"/>
            <a:t> requires no oxygen, uses energy stored in the cell for fuel, produces no lactic acid and is the main energy source of activity lasting up to 10 sec.</a:t>
          </a:r>
        </a:p>
      </dsp:txBody>
      <dsp:txXfrm rot="10800000">
        <a:off x="0" y="742"/>
        <a:ext cx="7393643" cy="103738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B4554F2B-4BCF-4197-901F-D7CA0C5C3346}" type="datetimeFigureOut">
              <a:rPr lang="en-US" dirty="0"/>
              <a:t>1/10/2023</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19623260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0C08BB0-1F20-4C6B-A56C-896A9F73FB4A}" type="datetimeFigureOut">
              <a:rPr lang="en-US" dirty="0"/>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82083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35C60DA-11B7-472A-AFEF-07FB059A27D8}" type="datetimeFigureOut">
              <a:rPr lang="en-US" dirty="0"/>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49754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651F21A-8405-4DA5-BEAC-3D4CC71D54EA}" type="datetimeFigureOut">
              <a:rPr lang="en-US" dirty="0"/>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24388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8685F84-9683-4B1B-940C-516296C3B9E2}" type="datetimeFigureOut">
              <a:rPr lang="en-US" dirty="0"/>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87296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657B2AD-074C-4247-B20E-4BA1D1B80702}" type="datetimeFigureOut">
              <a:rPr lang="en-US" dirty="0"/>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55168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DCC26FB-39E8-4A97-A330-257F2E3058A9}" type="datetimeFigureOut">
              <a:rPr lang="en-US" dirty="0"/>
              <a:t>1/10/2023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60071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3EE6405D-5078-464B-95D5-AD1D787A29C3}" type="datetimeFigureOut">
              <a:rPr lang="en-US" dirty="0"/>
              <a:t>1/10/2023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08026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B55EF8-B59A-48DF-A116-AFDAD4B003AB}" type="datetimeFigureOut">
              <a:rPr lang="en-US" dirty="0"/>
              <a:t>1/10/2023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412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EC94AEE7-DB1F-4DD1-9290-70ECE3C49600}" type="datetimeFigureOut">
              <a:rPr lang="en-US" dirty="0"/>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33710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81F845D-AA64-4C6F-B170-8AA45DD4B329}" type="datetimeFigureOut">
              <a:rPr lang="en-US" dirty="0"/>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045234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E28077EF-3DB9-4852-A8C8-9AA18A70A9F8}" type="datetimeFigureOut">
              <a:rPr lang="en-US" dirty="0"/>
              <a:t>1/10/2023</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07173684"/>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hf sldNum="0"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sparkpeople.com/resource/fitness_articles.asp?id=1115"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6963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4" name="Picture 4" descr="Person running down steps">
            <a:extLst>
              <a:ext uri="{FF2B5EF4-FFF2-40B4-BE49-F238E27FC236}">
                <a16:creationId xmlns:a16="http://schemas.microsoft.com/office/drawing/2014/main" id="{7C257228-7FA1-C782-B99F-BAAB61CB71D3}"/>
              </a:ext>
            </a:extLst>
          </p:cNvPr>
          <p:cNvPicPr>
            <a:picLocks noChangeAspect="1"/>
          </p:cNvPicPr>
          <p:nvPr/>
        </p:nvPicPr>
        <p:blipFill rotWithShape="1">
          <a:blip r:embed="rId2"/>
          <a:srcRect l="1564" r="22562" b="-2"/>
          <a:stretch/>
        </p:blipFill>
        <p:spPr>
          <a:xfrm>
            <a:off x="674370" y="1"/>
            <a:ext cx="7795260" cy="6858000"/>
          </a:xfrm>
          <a:prstGeom prst="rect">
            <a:avLst/>
          </a:prstGeom>
        </p:spPr>
      </p:pic>
      <p:sp>
        <p:nvSpPr>
          <p:cNvPr id="19" name="Rectangle 18">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370" y="0"/>
            <a:ext cx="779526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3" name="Subtitle 2"/>
          <p:cNvSpPr>
            <a:spLocks noGrp="1"/>
          </p:cNvSpPr>
          <p:nvPr>
            <p:ph type="subTitle" idx="1"/>
          </p:nvPr>
        </p:nvSpPr>
        <p:spPr>
          <a:xfrm>
            <a:off x="946404" y="5595582"/>
            <a:ext cx="7063740" cy="896658"/>
          </a:xfrm>
        </p:spPr>
        <p:txBody>
          <a:bodyPr vert="horz" lIns="91440" tIns="45720" rIns="91440" bIns="45720" rtlCol="0">
            <a:normAutofit/>
          </a:bodyPr>
          <a:lstStyle/>
          <a:p>
            <a:pPr algn="r"/>
            <a:r>
              <a:rPr lang="en-US" sz="1700">
                <a:solidFill>
                  <a:srgbClr val="FFFFFF"/>
                </a:solidFill>
              </a:rPr>
              <a:t>Physical Education 101</a:t>
            </a:r>
          </a:p>
          <a:p>
            <a:pPr algn="r"/>
            <a:r>
              <a:rPr lang="en-US" sz="1700">
                <a:solidFill>
                  <a:srgbClr val="FFFFFF"/>
                </a:solidFill>
              </a:rPr>
              <a:t>Class 4: Cardiovascular endurance</a:t>
            </a:r>
          </a:p>
        </p:txBody>
      </p:sp>
      <p:cxnSp>
        <p:nvCxnSpPr>
          <p:cNvPr id="21" name="Straight Connector 20">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97404" y="5397500"/>
            <a:ext cx="191274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025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6404" y="365760"/>
            <a:ext cx="4568571" cy="1325562"/>
          </a:xfrm>
        </p:spPr>
        <p:txBody>
          <a:bodyPr>
            <a:normAutofit/>
          </a:bodyPr>
          <a:lstStyle/>
          <a:p>
            <a:r>
              <a:rPr lang="en-US" sz="2200" b="1"/>
              <a:t>Determining Your Intensity During Aerobic Exercise </a:t>
            </a:r>
            <a:br>
              <a:rPr lang="en-US" sz="2200"/>
            </a:br>
            <a:endParaRPr lang="en-US" sz="2200"/>
          </a:p>
        </p:txBody>
      </p:sp>
      <p:sp>
        <p:nvSpPr>
          <p:cNvPr id="3" name="Content Placeholder 2"/>
          <p:cNvSpPr>
            <a:spLocks noGrp="1"/>
          </p:cNvSpPr>
          <p:nvPr>
            <p:ph idx="1"/>
          </p:nvPr>
        </p:nvSpPr>
        <p:spPr>
          <a:xfrm>
            <a:off x="946404" y="2005739"/>
            <a:ext cx="4568571" cy="4174398"/>
          </a:xfrm>
        </p:spPr>
        <p:txBody>
          <a:bodyPr>
            <a:normAutofit/>
          </a:bodyPr>
          <a:lstStyle/>
          <a:p>
            <a:r>
              <a:rPr lang="en-US" b="1" dirty="0"/>
              <a:t>Pulse Check- </a:t>
            </a:r>
            <a:r>
              <a:rPr lang="en-US" dirty="0"/>
              <a:t>(feel the carotid artery in either side of your neck) </a:t>
            </a:r>
          </a:p>
          <a:p>
            <a:r>
              <a:rPr lang="en-US" dirty="0"/>
              <a:t>The </a:t>
            </a:r>
            <a:r>
              <a:rPr lang="en-US" b="1" dirty="0"/>
              <a:t>training zone </a:t>
            </a:r>
            <a:r>
              <a:rPr lang="en-US" dirty="0"/>
              <a:t>is the range of heart beats needed to improve your aerobic fitness</a:t>
            </a:r>
            <a:r>
              <a:rPr lang="en-US" b="1" dirty="0"/>
              <a:t>. </a:t>
            </a:r>
            <a:r>
              <a:rPr lang="en-US" dirty="0"/>
              <a:t>This range is </a:t>
            </a:r>
            <a:r>
              <a:rPr lang="en-US" u="sng"/>
              <a:t>60-85%</a:t>
            </a:r>
            <a:r>
              <a:rPr lang="en-US" dirty="0"/>
              <a:t> of your maximum heart rate. </a:t>
            </a:r>
          </a:p>
          <a:p>
            <a:pPr marL="68580" indent="0">
              <a:buNone/>
            </a:pPr>
            <a:r>
              <a:rPr lang="en-US"/>
              <a:t>*You can also monitor your heart rate by using the hand sensors on aerobic machines. </a:t>
            </a:r>
          </a:p>
          <a:p>
            <a:pPr marL="68580" indent="0">
              <a:buNone/>
            </a:pPr>
            <a:r>
              <a:rPr lang="en-US"/>
              <a:t>*A heart rate monitor (with chest strap or without) is also useful to assess your heart rate. </a:t>
            </a:r>
          </a:p>
          <a:p>
            <a:endParaRPr lang="en-US" dirty="0"/>
          </a:p>
          <a:p>
            <a:pPr marL="0" indent="0">
              <a:buNone/>
            </a:pPr>
            <a:endParaRPr lang="en-US" dirty="0"/>
          </a:p>
        </p:txBody>
      </p:sp>
      <p:pic>
        <p:nvPicPr>
          <p:cNvPr id="5" name="Picture 4" descr="A picture of an electromagnetic radiation">
            <a:extLst>
              <a:ext uri="{FF2B5EF4-FFF2-40B4-BE49-F238E27FC236}">
                <a16:creationId xmlns:a16="http://schemas.microsoft.com/office/drawing/2014/main" id="{FB0A0791-5971-0CE3-8374-EEE93644BC03}"/>
              </a:ext>
            </a:extLst>
          </p:cNvPr>
          <p:cNvPicPr>
            <a:picLocks noChangeAspect="1"/>
          </p:cNvPicPr>
          <p:nvPr/>
        </p:nvPicPr>
        <p:blipFill rotWithShape="1">
          <a:blip r:embed="rId2"/>
          <a:srcRect l="36747" r="37203" b="2"/>
          <a:stretch/>
        </p:blipFill>
        <p:spPr>
          <a:xfrm>
            <a:off x="5802876" y="10"/>
            <a:ext cx="2666404" cy="6857990"/>
          </a:xfrm>
          <a:prstGeom prst="rect">
            <a:avLst/>
          </a:prstGeom>
        </p:spPr>
      </p:pic>
    </p:spTree>
    <p:extLst>
      <p:ext uri="{BB962C8B-B14F-4D97-AF65-F5344CB8AC3E}">
        <p14:creationId xmlns:p14="http://schemas.microsoft.com/office/powerpoint/2010/main" val="2883286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946404" y="365760"/>
            <a:ext cx="4568571" cy="132556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spc="-50">
                <a:latin typeface="+mj-lt"/>
                <a:ea typeface="+mj-ea"/>
                <a:cs typeface="+mj-cs"/>
              </a:rPr>
              <a:t>Heart Rate</a:t>
            </a:r>
          </a:p>
        </p:txBody>
      </p:sp>
      <p:sp>
        <p:nvSpPr>
          <p:cNvPr id="3" name="Content Placeholder 2"/>
          <p:cNvSpPr>
            <a:spLocks noGrp="1"/>
          </p:cNvSpPr>
          <p:nvPr>
            <p:ph idx="1"/>
          </p:nvPr>
        </p:nvSpPr>
        <p:spPr>
          <a:xfrm>
            <a:off x="946404" y="2005739"/>
            <a:ext cx="4568571" cy="4174398"/>
          </a:xfrm>
        </p:spPr>
        <p:txBody>
          <a:bodyPr vert="horz" lIns="91440" tIns="45720" rIns="91440" bIns="45720" rtlCol="0" anchor="t">
            <a:normAutofit/>
          </a:bodyPr>
          <a:lstStyle/>
          <a:p>
            <a:r>
              <a:rPr lang="en-US" b="1" dirty="0"/>
              <a:t>Step 1: </a:t>
            </a:r>
            <a:r>
              <a:rPr lang="en-US" dirty="0"/>
              <a:t>Determine your Maximum Heart Rate (MHR) : 220 minus your age </a:t>
            </a:r>
            <a:endParaRPr lang="en-US"/>
          </a:p>
          <a:p>
            <a:r>
              <a:rPr lang="en-US" b="1" dirty="0"/>
              <a:t>Step 2: </a:t>
            </a:r>
            <a:r>
              <a:rPr lang="en-US" dirty="0"/>
              <a:t>Multiply your MHR by 60% and by 85%, to determine your training zone. </a:t>
            </a:r>
          </a:p>
          <a:p>
            <a:pPr lvl="1"/>
            <a:endParaRPr lang="en-US" dirty="0"/>
          </a:p>
          <a:p>
            <a:pPr lvl="1"/>
            <a:r>
              <a:rPr lang="en-US" dirty="0"/>
              <a:t>Lower end of zone = MHR________ x .60 = __________ b/min </a:t>
            </a:r>
            <a:endParaRPr lang="en-US"/>
          </a:p>
          <a:p>
            <a:pPr lvl="1"/>
            <a:endParaRPr lang="en-US" dirty="0"/>
          </a:p>
          <a:p>
            <a:pPr lvl="1"/>
            <a:r>
              <a:rPr lang="en-US" dirty="0"/>
              <a:t>Upper end of zone = MHR________ x .85 = __________ b/min </a:t>
            </a:r>
            <a:endParaRPr lang="en-US"/>
          </a:p>
          <a:p>
            <a:pPr marL="68580">
              <a:buNone/>
            </a:pPr>
            <a:endParaRPr lang="en-US"/>
          </a:p>
          <a:p>
            <a:pPr marL="68580">
              <a:buNone/>
            </a:pPr>
            <a:endParaRPr lang="en-US"/>
          </a:p>
          <a:p>
            <a:endParaRPr lang="en-US" dirty="0"/>
          </a:p>
        </p:txBody>
      </p:sp>
      <p:pic>
        <p:nvPicPr>
          <p:cNvPr id="5" name="Picture 4" descr="A picture of an electromagnetic radiation">
            <a:extLst>
              <a:ext uri="{FF2B5EF4-FFF2-40B4-BE49-F238E27FC236}">
                <a16:creationId xmlns:a16="http://schemas.microsoft.com/office/drawing/2014/main" id="{96783753-8F5C-2E78-9E37-EDE237BB2698}"/>
              </a:ext>
            </a:extLst>
          </p:cNvPr>
          <p:cNvPicPr>
            <a:picLocks noChangeAspect="1"/>
          </p:cNvPicPr>
          <p:nvPr/>
        </p:nvPicPr>
        <p:blipFill rotWithShape="1">
          <a:blip r:embed="rId2"/>
          <a:srcRect l="36759" r="37213" b="-4"/>
          <a:stretch/>
        </p:blipFill>
        <p:spPr>
          <a:xfrm>
            <a:off x="5802876" y="10"/>
            <a:ext cx="2666404" cy="6857990"/>
          </a:xfrm>
          <a:prstGeom prst="rect">
            <a:avLst/>
          </a:prstGeom>
        </p:spPr>
      </p:pic>
    </p:spTree>
    <p:extLst>
      <p:ext uri="{BB962C8B-B14F-4D97-AF65-F5344CB8AC3E}">
        <p14:creationId xmlns:p14="http://schemas.microsoft.com/office/powerpoint/2010/main" val="4240502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6404" y="365760"/>
            <a:ext cx="4568571" cy="1325562"/>
          </a:xfrm>
        </p:spPr>
        <p:txBody>
          <a:bodyPr>
            <a:normAutofit/>
          </a:bodyPr>
          <a:lstStyle/>
          <a:p>
            <a:r>
              <a:rPr lang="en-US" dirty="0"/>
              <a:t>Heart Rate-18 years old</a:t>
            </a:r>
          </a:p>
        </p:txBody>
      </p:sp>
      <p:sp>
        <p:nvSpPr>
          <p:cNvPr id="3" name="Content Placeholder 2"/>
          <p:cNvSpPr>
            <a:spLocks noGrp="1"/>
          </p:cNvSpPr>
          <p:nvPr>
            <p:ph idx="1"/>
          </p:nvPr>
        </p:nvSpPr>
        <p:spPr>
          <a:xfrm>
            <a:off x="946404" y="2005739"/>
            <a:ext cx="4568571" cy="4174398"/>
          </a:xfrm>
        </p:spPr>
        <p:txBody>
          <a:bodyPr vert="horz" lIns="91440" tIns="45720" rIns="91440" bIns="45720" rtlCol="0" anchor="t">
            <a:normAutofit/>
          </a:bodyPr>
          <a:lstStyle/>
          <a:p>
            <a:r>
              <a:rPr lang="en-US" dirty="0"/>
              <a:t>220-18 = 202 Beats Per Minute (BPM)</a:t>
            </a:r>
          </a:p>
          <a:p>
            <a:pPr lvl="0"/>
            <a:endParaRPr lang="en-US" dirty="0"/>
          </a:p>
          <a:p>
            <a:pPr lvl="0"/>
            <a:r>
              <a:rPr lang="en-US" dirty="0"/>
              <a:t>202 BPM = 100% MHR</a:t>
            </a:r>
          </a:p>
          <a:p>
            <a:pPr lvl="0"/>
            <a:endParaRPr lang="en-US" dirty="0"/>
          </a:p>
          <a:p>
            <a:pPr lvl="0"/>
            <a:r>
              <a:rPr lang="en-US" dirty="0"/>
              <a:t>Therefore 202 x .6= 121.2 (BPM)= 60%</a:t>
            </a:r>
          </a:p>
          <a:p>
            <a:pPr lvl="0"/>
            <a:endParaRPr lang="en-US" dirty="0"/>
          </a:p>
          <a:p>
            <a:pPr lvl="0"/>
            <a:r>
              <a:rPr lang="en-US" dirty="0"/>
              <a:t>202 x .85= 171.7= 85%</a:t>
            </a:r>
          </a:p>
          <a:p>
            <a:endParaRPr lang="en-US" dirty="0"/>
          </a:p>
        </p:txBody>
      </p:sp>
      <p:pic>
        <p:nvPicPr>
          <p:cNvPr id="5" name="Picture 4">
            <a:extLst>
              <a:ext uri="{FF2B5EF4-FFF2-40B4-BE49-F238E27FC236}">
                <a16:creationId xmlns:a16="http://schemas.microsoft.com/office/drawing/2014/main" id="{8294616B-9065-F49C-BF09-2E14FF319BAF}"/>
              </a:ext>
            </a:extLst>
          </p:cNvPr>
          <p:cNvPicPr>
            <a:picLocks noChangeAspect="1"/>
          </p:cNvPicPr>
          <p:nvPr/>
        </p:nvPicPr>
        <p:blipFill rotWithShape="1">
          <a:blip r:embed="rId2"/>
          <a:srcRect l="33588" r="45909" b="6250"/>
          <a:stretch/>
        </p:blipFill>
        <p:spPr>
          <a:xfrm>
            <a:off x="5802876" y="10"/>
            <a:ext cx="2666404" cy="6857990"/>
          </a:xfrm>
          <a:prstGeom prst="rect">
            <a:avLst/>
          </a:prstGeom>
        </p:spPr>
      </p:pic>
    </p:spTree>
    <p:extLst>
      <p:ext uri="{BB962C8B-B14F-4D97-AF65-F5344CB8AC3E}">
        <p14:creationId xmlns:p14="http://schemas.microsoft.com/office/powerpoint/2010/main" val="2122277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6404" y="365760"/>
            <a:ext cx="4568571" cy="1325562"/>
          </a:xfrm>
        </p:spPr>
        <p:txBody>
          <a:bodyPr>
            <a:normAutofit/>
          </a:bodyPr>
          <a:lstStyle/>
          <a:p>
            <a:r>
              <a:rPr lang="en-US" dirty="0"/>
              <a:t>Heart Rate</a:t>
            </a:r>
          </a:p>
        </p:txBody>
      </p:sp>
      <p:sp>
        <p:nvSpPr>
          <p:cNvPr id="3" name="Content Placeholder 2"/>
          <p:cNvSpPr>
            <a:spLocks noGrp="1"/>
          </p:cNvSpPr>
          <p:nvPr>
            <p:ph idx="1"/>
          </p:nvPr>
        </p:nvSpPr>
        <p:spPr>
          <a:xfrm>
            <a:off x="946404" y="2005739"/>
            <a:ext cx="4568571" cy="4174398"/>
          </a:xfrm>
        </p:spPr>
        <p:txBody>
          <a:bodyPr>
            <a:normAutofit/>
          </a:bodyPr>
          <a:lstStyle/>
          <a:p>
            <a:pPr lvl="0"/>
            <a:r>
              <a:rPr lang="en-US" dirty="0"/>
              <a:t>This means that if you are 18 years old, to ensure that you are getting optimal cardiovascular benefits you need to be working at 121 beats per minute for 20 minutes or more. </a:t>
            </a:r>
          </a:p>
          <a:p>
            <a:pPr lvl="0"/>
            <a:r>
              <a:rPr lang="en-US" dirty="0"/>
              <a:t>In order to not be watching the clock for a full minute, we will divide this number by 4, which will show us our target heart rate over a 15 second window</a:t>
            </a:r>
          </a:p>
          <a:p>
            <a:pPr lvl="0"/>
            <a:r>
              <a:rPr lang="en-US" dirty="0"/>
              <a:t>121.2 ÷ 4 = 30.3 (beats per 15 seconds)</a:t>
            </a:r>
          </a:p>
          <a:p>
            <a:endParaRPr lang="en-US" dirty="0"/>
          </a:p>
        </p:txBody>
      </p:sp>
      <p:pic>
        <p:nvPicPr>
          <p:cNvPr id="5" name="Picture 4" descr="Half face clock on a wall">
            <a:extLst>
              <a:ext uri="{FF2B5EF4-FFF2-40B4-BE49-F238E27FC236}">
                <a16:creationId xmlns:a16="http://schemas.microsoft.com/office/drawing/2014/main" id="{58E3E650-6FF1-C880-F56A-6D98AA653954}"/>
              </a:ext>
            </a:extLst>
          </p:cNvPr>
          <p:cNvPicPr>
            <a:picLocks noChangeAspect="1"/>
          </p:cNvPicPr>
          <p:nvPr/>
        </p:nvPicPr>
        <p:blipFill rotWithShape="1">
          <a:blip r:embed="rId2"/>
          <a:srcRect l="45416" r="26603" b="8"/>
          <a:stretch/>
        </p:blipFill>
        <p:spPr>
          <a:xfrm>
            <a:off x="5802876" y="10"/>
            <a:ext cx="2666404" cy="6857990"/>
          </a:xfrm>
          <a:prstGeom prst="rect">
            <a:avLst/>
          </a:prstGeom>
        </p:spPr>
      </p:pic>
    </p:spTree>
    <p:extLst>
      <p:ext uri="{BB962C8B-B14F-4D97-AF65-F5344CB8AC3E}">
        <p14:creationId xmlns:p14="http://schemas.microsoft.com/office/powerpoint/2010/main" val="1069853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Rate</a:t>
            </a:r>
          </a:p>
        </p:txBody>
      </p:sp>
      <p:sp>
        <p:nvSpPr>
          <p:cNvPr id="3" name="Content Placeholder 2"/>
          <p:cNvSpPr>
            <a:spLocks noGrp="1"/>
          </p:cNvSpPr>
          <p:nvPr>
            <p:ph idx="1"/>
          </p:nvPr>
        </p:nvSpPr>
        <p:spPr>
          <a:xfrm>
            <a:off x="946404" y="2053493"/>
            <a:ext cx="6446520" cy="4351337"/>
          </a:xfrm>
        </p:spPr>
        <p:txBody>
          <a:bodyPr vert="horz" lIns="91440" tIns="45720" rIns="91440" bIns="45720" rtlCol="0" anchor="t">
            <a:normAutofit/>
          </a:bodyPr>
          <a:lstStyle/>
          <a:p>
            <a:r>
              <a:rPr lang="en-US" dirty="0"/>
              <a:t>Therefore, if you take your heart rate in the middle of your workout and you are below 30 beats for 15 seconds, you are not working intense enough to ensure optimal cardiovascular benefits. </a:t>
            </a:r>
          </a:p>
          <a:p>
            <a:r>
              <a:rPr lang="en-US" dirty="0"/>
              <a:t>* </a:t>
            </a:r>
            <a:r>
              <a:rPr lang="en-US" i="1" dirty="0"/>
              <a:t>Please remember that this is a theory, and that every body is different. Also, working above your MHR does not necessarily mean that you are at any sort of risk.</a:t>
            </a:r>
            <a:r>
              <a:rPr lang="en-US" dirty="0"/>
              <a:t> </a:t>
            </a:r>
          </a:p>
        </p:txBody>
      </p:sp>
    </p:spTree>
    <p:extLst>
      <p:ext uri="{BB962C8B-B14F-4D97-AF65-F5344CB8AC3E}">
        <p14:creationId xmlns:p14="http://schemas.microsoft.com/office/powerpoint/2010/main" val="4139448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6404" y="365760"/>
            <a:ext cx="7269480" cy="1325562"/>
          </a:xfrm>
        </p:spPr>
        <p:txBody>
          <a:bodyPr>
            <a:normAutofit/>
          </a:bodyPr>
          <a:lstStyle/>
          <a:p>
            <a:r>
              <a:rPr lang="en-US" dirty="0"/>
              <a:t>Target Heart Rate over 15 seconds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00118086"/>
              </p:ext>
            </p:extLst>
          </p:nvPr>
        </p:nvGraphicFramePr>
        <p:xfrm>
          <a:off x="946547" y="2662560"/>
          <a:ext cx="6582998" cy="3280891"/>
        </p:xfrm>
        <a:graphic>
          <a:graphicData uri="http://schemas.openxmlformats.org/drawingml/2006/table">
            <a:tbl>
              <a:tblPr firstRow="1" bandRow="1">
                <a:tableStyleId>{69C7853C-536D-4A76-A0AE-DD22124D55A5}</a:tableStyleId>
              </a:tblPr>
              <a:tblGrid>
                <a:gridCol w="1483327">
                  <a:extLst>
                    <a:ext uri="{9D8B030D-6E8A-4147-A177-3AD203B41FA5}">
                      <a16:colId xmlns:a16="http://schemas.microsoft.com/office/drawing/2014/main" val="20000"/>
                    </a:ext>
                  </a:extLst>
                </a:gridCol>
                <a:gridCol w="2520482">
                  <a:extLst>
                    <a:ext uri="{9D8B030D-6E8A-4147-A177-3AD203B41FA5}">
                      <a16:colId xmlns:a16="http://schemas.microsoft.com/office/drawing/2014/main" val="20001"/>
                    </a:ext>
                  </a:extLst>
                </a:gridCol>
                <a:gridCol w="2579189">
                  <a:extLst>
                    <a:ext uri="{9D8B030D-6E8A-4147-A177-3AD203B41FA5}">
                      <a16:colId xmlns:a16="http://schemas.microsoft.com/office/drawing/2014/main" val="20002"/>
                    </a:ext>
                  </a:extLst>
                </a:gridCol>
              </a:tblGrid>
              <a:tr h="1042634">
                <a:tc>
                  <a:txBody>
                    <a:bodyPr/>
                    <a:lstStyle/>
                    <a:p>
                      <a:r>
                        <a:rPr lang="en-US" sz="3700"/>
                        <a:t>Age</a:t>
                      </a:r>
                    </a:p>
                  </a:txBody>
                  <a:tcPr marL="140896" marR="140896" marT="70448" marB="70448"/>
                </a:tc>
                <a:tc>
                  <a:txBody>
                    <a:bodyPr/>
                    <a:lstStyle/>
                    <a:p>
                      <a:r>
                        <a:rPr lang="en-US" sz="2800"/>
                        <a:t>Minimum</a:t>
                      </a:r>
                      <a:r>
                        <a:rPr lang="en-US" sz="2800" baseline="0"/>
                        <a:t> HR (.60)</a:t>
                      </a:r>
                      <a:endParaRPr lang="en-US" sz="2800"/>
                    </a:p>
                  </a:txBody>
                  <a:tcPr marL="140896" marR="140896" marT="70448" marB="70448"/>
                </a:tc>
                <a:tc>
                  <a:txBody>
                    <a:bodyPr/>
                    <a:lstStyle/>
                    <a:p>
                      <a:r>
                        <a:rPr lang="en-US" sz="2800"/>
                        <a:t>Upper Range</a:t>
                      </a:r>
                      <a:r>
                        <a:rPr lang="en-US" sz="2800" baseline="0"/>
                        <a:t> HR (.85)</a:t>
                      </a:r>
                      <a:endParaRPr lang="en-US" sz="2800"/>
                    </a:p>
                  </a:txBody>
                  <a:tcPr marL="140896" marR="140896" marT="70448" marB="70448"/>
                </a:tc>
                <a:extLst>
                  <a:ext uri="{0D108BD9-81ED-4DB2-BD59-A6C34878D82A}">
                    <a16:rowId xmlns:a16="http://schemas.microsoft.com/office/drawing/2014/main" val="10000"/>
                  </a:ext>
                </a:extLst>
              </a:tr>
              <a:tr h="619945">
                <a:tc>
                  <a:txBody>
                    <a:bodyPr/>
                    <a:lstStyle/>
                    <a:p>
                      <a:r>
                        <a:rPr lang="en-US" sz="2800" b="1"/>
                        <a:t>18-23</a:t>
                      </a:r>
                    </a:p>
                  </a:txBody>
                  <a:tcPr marL="140896" marR="140896" marT="70448" marB="70448"/>
                </a:tc>
                <a:tc>
                  <a:txBody>
                    <a:bodyPr/>
                    <a:lstStyle/>
                    <a:p>
                      <a:r>
                        <a:rPr lang="en-US" sz="2800" b="1"/>
                        <a:t>30</a:t>
                      </a:r>
                    </a:p>
                  </a:txBody>
                  <a:tcPr marL="140896" marR="140896" marT="70448" marB="70448"/>
                </a:tc>
                <a:tc>
                  <a:txBody>
                    <a:bodyPr/>
                    <a:lstStyle/>
                    <a:p>
                      <a:r>
                        <a:rPr lang="en-US" sz="2800" b="1"/>
                        <a:t>42</a:t>
                      </a:r>
                    </a:p>
                  </a:txBody>
                  <a:tcPr marL="140896" marR="140896" marT="70448" marB="70448"/>
                </a:tc>
                <a:extLst>
                  <a:ext uri="{0D108BD9-81ED-4DB2-BD59-A6C34878D82A}">
                    <a16:rowId xmlns:a16="http://schemas.microsoft.com/office/drawing/2014/main" val="10001"/>
                  </a:ext>
                </a:extLst>
              </a:tr>
              <a:tr h="619945">
                <a:tc>
                  <a:txBody>
                    <a:bodyPr/>
                    <a:lstStyle/>
                    <a:p>
                      <a:r>
                        <a:rPr lang="en-US" sz="2800" b="1"/>
                        <a:t>24-</a:t>
                      </a:r>
                      <a:r>
                        <a:rPr lang="en-US" sz="2800" b="1" baseline="0"/>
                        <a:t> 29</a:t>
                      </a:r>
                      <a:endParaRPr lang="en-US" sz="2800" b="1"/>
                    </a:p>
                  </a:txBody>
                  <a:tcPr marL="140896" marR="140896" marT="70448" marB="70448"/>
                </a:tc>
                <a:tc>
                  <a:txBody>
                    <a:bodyPr/>
                    <a:lstStyle/>
                    <a:p>
                      <a:r>
                        <a:rPr lang="en-US" sz="2800" b="1"/>
                        <a:t>29</a:t>
                      </a:r>
                    </a:p>
                  </a:txBody>
                  <a:tcPr marL="140896" marR="140896" marT="70448" marB="70448"/>
                </a:tc>
                <a:tc>
                  <a:txBody>
                    <a:bodyPr/>
                    <a:lstStyle/>
                    <a:p>
                      <a:r>
                        <a:rPr lang="en-US" sz="2800" b="1"/>
                        <a:t>41</a:t>
                      </a:r>
                    </a:p>
                  </a:txBody>
                  <a:tcPr marL="140896" marR="140896" marT="70448" marB="70448"/>
                </a:tc>
                <a:extLst>
                  <a:ext uri="{0D108BD9-81ED-4DB2-BD59-A6C34878D82A}">
                    <a16:rowId xmlns:a16="http://schemas.microsoft.com/office/drawing/2014/main" val="10002"/>
                  </a:ext>
                </a:extLst>
              </a:tr>
              <a:tr h="619945">
                <a:tc>
                  <a:txBody>
                    <a:bodyPr/>
                    <a:lstStyle/>
                    <a:p>
                      <a:r>
                        <a:rPr lang="en-US" sz="2800" b="1"/>
                        <a:t>30-35</a:t>
                      </a:r>
                    </a:p>
                  </a:txBody>
                  <a:tcPr marL="140896" marR="140896" marT="70448" marB="70448"/>
                </a:tc>
                <a:tc>
                  <a:txBody>
                    <a:bodyPr/>
                    <a:lstStyle/>
                    <a:p>
                      <a:r>
                        <a:rPr lang="en-US" sz="2800" b="1"/>
                        <a:t>28</a:t>
                      </a:r>
                    </a:p>
                  </a:txBody>
                  <a:tcPr marL="140896" marR="140896" marT="70448" marB="70448"/>
                </a:tc>
                <a:tc>
                  <a:txBody>
                    <a:bodyPr/>
                    <a:lstStyle/>
                    <a:p>
                      <a:r>
                        <a:rPr lang="en-US" sz="2800" b="1"/>
                        <a:t>40</a:t>
                      </a:r>
                    </a:p>
                  </a:txBody>
                  <a:tcPr marL="140896" marR="140896" marT="70448" marB="7044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26781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2" y="107577"/>
            <a:ext cx="7703109" cy="787830"/>
          </a:xfrm>
        </p:spPr>
        <p:txBody>
          <a:bodyPr/>
          <a:lstStyle/>
          <a:p>
            <a:r>
              <a:rPr lang="en-US" dirty="0"/>
              <a:t>RPE</a:t>
            </a:r>
          </a:p>
        </p:txBody>
      </p:sp>
      <p:pic>
        <p:nvPicPr>
          <p:cNvPr id="4" name="Picture 3"/>
          <p:cNvPicPr>
            <a:picLocks noChangeAspect="1"/>
          </p:cNvPicPr>
          <p:nvPr/>
        </p:nvPicPr>
        <p:blipFill>
          <a:blip r:embed="rId2"/>
          <a:stretch>
            <a:fillRect/>
          </a:stretch>
        </p:blipFill>
        <p:spPr>
          <a:xfrm>
            <a:off x="27288" y="924662"/>
            <a:ext cx="8379426" cy="5592404"/>
          </a:xfrm>
          <a:prstGeom prst="rect">
            <a:avLst/>
          </a:prstGeom>
        </p:spPr>
      </p:pic>
    </p:spTree>
    <p:extLst>
      <p:ext uri="{BB962C8B-B14F-4D97-AF65-F5344CB8AC3E}">
        <p14:creationId xmlns:p14="http://schemas.microsoft.com/office/powerpoint/2010/main" val="3013797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138110"/>
            <a:ext cx="7024744" cy="559996"/>
          </a:xfrm>
        </p:spPr>
        <p:txBody>
          <a:bodyPr>
            <a:normAutofit fontScale="90000"/>
          </a:bodyPr>
          <a:lstStyle/>
          <a:p>
            <a:r>
              <a:rPr lang="en-US" b="1" dirty="0"/>
              <a:t>The Energy Systems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32870452"/>
              </p:ext>
            </p:extLst>
          </p:nvPr>
        </p:nvGraphicFramePr>
        <p:xfrm>
          <a:off x="869950" y="1698106"/>
          <a:ext cx="7198284" cy="4127308"/>
        </p:xfrm>
        <a:graphic>
          <a:graphicData uri="http://schemas.openxmlformats.org/drawingml/2006/table">
            <a:tbl>
              <a:tblPr firstRow="1" bandRow="1">
                <a:tableStyleId>{5C22544A-7EE6-4342-B048-85BDC9FD1C3A}</a:tableStyleId>
              </a:tblPr>
              <a:tblGrid>
                <a:gridCol w="2399428">
                  <a:extLst>
                    <a:ext uri="{9D8B030D-6E8A-4147-A177-3AD203B41FA5}">
                      <a16:colId xmlns:a16="http://schemas.microsoft.com/office/drawing/2014/main" val="20000"/>
                    </a:ext>
                  </a:extLst>
                </a:gridCol>
                <a:gridCol w="2399428">
                  <a:extLst>
                    <a:ext uri="{9D8B030D-6E8A-4147-A177-3AD203B41FA5}">
                      <a16:colId xmlns:a16="http://schemas.microsoft.com/office/drawing/2014/main" val="20001"/>
                    </a:ext>
                  </a:extLst>
                </a:gridCol>
                <a:gridCol w="2399428">
                  <a:extLst>
                    <a:ext uri="{9D8B030D-6E8A-4147-A177-3AD203B41FA5}">
                      <a16:colId xmlns:a16="http://schemas.microsoft.com/office/drawing/2014/main" val="20002"/>
                    </a:ext>
                  </a:extLst>
                </a:gridCol>
              </a:tblGrid>
              <a:tr h="10318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mn-lt"/>
                          <a:ea typeface="+mn-ea"/>
                          <a:cs typeface="+mn-cs"/>
                        </a:rPr>
                        <a:t>Main Energy System Used </a:t>
                      </a:r>
                      <a:endParaRPr lang="en-US" dirty="0">
                        <a:effectLst/>
                      </a:endParaRP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chemeClr val="lt1"/>
                          </a:solidFill>
                          <a:effectLst/>
                          <a:latin typeface="+mn-lt"/>
                          <a:ea typeface="+mn-ea"/>
                          <a:cs typeface="+mn-cs"/>
                        </a:rPr>
                        <a:t>Duration (sec.) </a:t>
                      </a:r>
                      <a:endParaRPr lang="fr-FR" dirty="0">
                        <a:effectLst/>
                      </a:endParaRP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mn-lt"/>
                          <a:ea typeface="+mn-ea"/>
                          <a:cs typeface="+mn-cs"/>
                        </a:rPr>
                        <a:t>Energy Source </a:t>
                      </a:r>
                      <a:endParaRPr lang="en-US" dirty="0">
                        <a:effectLst/>
                      </a:endParaRPr>
                    </a:p>
                    <a:p>
                      <a:endParaRPr lang="en-US" dirty="0"/>
                    </a:p>
                  </a:txBody>
                  <a:tcPr/>
                </a:tc>
                <a:extLst>
                  <a:ext uri="{0D108BD9-81ED-4DB2-BD59-A6C34878D82A}">
                    <a16:rowId xmlns:a16="http://schemas.microsoft.com/office/drawing/2014/main" val="10000"/>
                  </a:ext>
                </a:extLst>
              </a:tr>
              <a:tr h="10318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Anaerobic Alactic </a:t>
                      </a:r>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Less than 10 sec </a:t>
                      </a:r>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800" kern="1200" dirty="0">
                          <a:solidFill>
                            <a:schemeClr val="dk1"/>
                          </a:solidFill>
                          <a:effectLst/>
                          <a:latin typeface="+mn-lt"/>
                          <a:ea typeface="+mn-ea"/>
                          <a:cs typeface="+mn-cs"/>
                        </a:rPr>
                        <a:t>ATP / CP stores </a:t>
                      </a:r>
                      <a:endParaRPr lang="es-ES_tradnl" dirty="0"/>
                    </a:p>
                    <a:p>
                      <a:endParaRPr lang="en-US" dirty="0"/>
                    </a:p>
                  </a:txBody>
                  <a:tcPr/>
                </a:tc>
                <a:extLst>
                  <a:ext uri="{0D108BD9-81ED-4DB2-BD59-A6C34878D82A}">
                    <a16:rowId xmlns:a16="http://schemas.microsoft.com/office/drawing/2014/main" val="10001"/>
                  </a:ext>
                </a:extLst>
              </a:tr>
              <a:tr h="10318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Anaerobic Lactic Acid </a:t>
                      </a:r>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10 sec to 2 min. </a:t>
                      </a:r>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Mainly Glycogen Stores </a:t>
                      </a:r>
                      <a:endParaRPr lang="en-US" dirty="0"/>
                    </a:p>
                    <a:p>
                      <a:endParaRPr lang="en-US" dirty="0"/>
                    </a:p>
                  </a:txBody>
                  <a:tcPr/>
                </a:tc>
                <a:extLst>
                  <a:ext uri="{0D108BD9-81ED-4DB2-BD59-A6C34878D82A}">
                    <a16:rowId xmlns:a16="http://schemas.microsoft.com/office/drawing/2014/main" val="10002"/>
                  </a:ext>
                </a:extLst>
              </a:tr>
              <a:tr h="10318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Aerobic </a:t>
                      </a:r>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2 min and longer </a:t>
                      </a:r>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Glycogen and Fatty Acids </a:t>
                      </a:r>
                      <a:endParaRPr lang="en-US" dirty="0"/>
                    </a:p>
                    <a:p>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18693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656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6403" y="365760"/>
            <a:ext cx="7393787" cy="1325562"/>
          </a:xfrm>
        </p:spPr>
        <p:txBody>
          <a:bodyPr>
            <a:normAutofit/>
          </a:bodyPr>
          <a:lstStyle/>
          <a:p>
            <a:r>
              <a:rPr lang="en-US" b="1" dirty="0"/>
              <a:t>The Energy Systems </a:t>
            </a:r>
            <a:br>
              <a:rPr lang="en-US" dirty="0"/>
            </a:br>
            <a:endParaRPr lang="en-US" dirty="0"/>
          </a:p>
        </p:txBody>
      </p:sp>
      <p:sp>
        <p:nvSpPr>
          <p:cNvPr id="20" name="Rectangle 10">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5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12">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2793"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2" name="Content Placeholder 2">
            <a:extLst>
              <a:ext uri="{FF2B5EF4-FFF2-40B4-BE49-F238E27FC236}">
                <a16:creationId xmlns:a16="http://schemas.microsoft.com/office/drawing/2014/main" id="{3460E0F9-26C3-B5AC-B312-48A1C88B71D0}"/>
              </a:ext>
            </a:extLst>
          </p:cNvPr>
          <p:cNvGraphicFramePr>
            <a:graphicFrameLocks noGrp="1"/>
          </p:cNvGraphicFramePr>
          <p:nvPr>
            <p:ph idx="1"/>
            <p:extLst>
              <p:ext uri="{D42A27DB-BD31-4B8C-83A1-F6EECF244321}">
                <p14:modId xmlns:p14="http://schemas.microsoft.com/office/powerpoint/2010/main" val="1534455153"/>
              </p:ext>
            </p:extLst>
          </p:nvPr>
        </p:nvGraphicFramePr>
        <p:xfrm>
          <a:off x="946547" y="2013055"/>
          <a:ext cx="7393643"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1859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6404" y="365760"/>
            <a:ext cx="7269480" cy="1325562"/>
          </a:xfrm>
        </p:spPr>
        <p:txBody>
          <a:bodyPr>
            <a:normAutofit/>
          </a:bodyPr>
          <a:lstStyle/>
          <a:p>
            <a:r>
              <a:rPr lang="en-US" sz="3100" b="1"/>
              <a:t>CARDIOVASCULAR ENDURANCE </a:t>
            </a:r>
            <a:br>
              <a:rPr lang="en-US" sz="3100"/>
            </a:br>
            <a:endParaRPr lang="en-US" sz="3100"/>
          </a:p>
        </p:txBody>
      </p:sp>
      <p:sp>
        <p:nvSpPr>
          <p:cNvPr id="3" name="Content Placeholder 2"/>
          <p:cNvSpPr>
            <a:spLocks noGrp="1"/>
          </p:cNvSpPr>
          <p:nvPr>
            <p:ph idx="1"/>
          </p:nvPr>
        </p:nvSpPr>
        <p:spPr>
          <a:xfrm>
            <a:off x="946404" y="1933575"/>
            <a:ext cx="4389120" cy="4246562"/>
          </a:xfrm>
        </p:spPr>
        <p:txBody>
          <a:bodyPr vert="horz" lIns="91440" tIns="45720" rIns="91440" bIns="45720" rtlCol="0" anchor="t">
            <a:normAutofit/>
          </a:bodyPr>
          <a:lstStyle/>
          <a:p>
            <a:r>
              <a:rPr lang="en-US" sz="2400" b="1" dirty="0"/>
              <a:t>Definition: </a:t>
            </a:r>
            <a:r>
              <a:rPr lang="en-US" sz="2400" dirty="0"/>
              <a:t>The ability to perform activities using the large muscles of your body, of moderate-hard intensity, for long periods of time. </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5698998" y="2138875"/>
            <a:ext cx="2478466" cy="3229272"/>
          </a:xfrm>
          <a:prstGeom prst="rect">
            <a:avLst/>
          </a:prstGeom>
        </p:spPr>
      </p:pic>
    </p:spTree>
    <p:extLst>
      <p:ext uri="{BB962C8B-B14F-4D97-AF65-F5344CB8AC3E}">
        <p14:creationId xmlns:p14="http://schemas.microsoft.com/office/powerpoint/2010/main" val="3547485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656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6403" y="365760"/>
            <a:ext cx="7393787" cy="1325562"/>
          </a:xfrm>
        </p:spPr>
        <p:txBody>
          <a:bodyPr>
            <a:normAutofit/>
          </a:bodyPr>
          <a:lstStyle/>
          <a:p>
            <a:r>
              <a:rPr lang="en-US" sz="2800" b="1"/>
              <a:t>Benefits of Developing Your Cardiovascular Endurance: </a:t>
            </a:r>
            <a:br>
              <a:rPr lang="en-US" sz="2800"/>
            </a:br>
            <a:endParaRPr lang="en-US" sz="2800"/>
          </a:p>
        </p:txBody>
      </p:sp>
      <p:sp>
        <p:nvSpPr>
          <p:cNvPr id="8" name="Rectangle 11">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5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13">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2793"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978A9C7E-99B0-6CEB-9E47-68E1EECA61D3}"/>
              </a:ext>
            </a:extLst>
          </p:cNvPr>
          <p:cNvGraphicFramePr>
            <a:graphicFrameLocks noGrp="1"/>
          </p:cNvGraphicFramePr>
          <p:nvPr>
            <p:ph idx="1"/>
            <p:extLst>
              <p:ext uri="{D42A27DB-BD31-4B8C-83A1-F6EECF244321}">
                <p14:modId xmlns:p14="http://schemas.microsoft.com/office/powerpoint/2010/main" val="3688435707"/>
              </p:ext>
            </p:extLst>
          </p:nvPr>
        </p:nvGraphicFramePr>
        <p:xfrm>
          <a:off x="946547" y="2013055"/>
          <a:ext cx="7393643"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05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33559" y="365760"/>
            <a:ext cx="3330366" cy="1805940"/>
          </a:xfrm>
        </p:spPr>
        <p:txBody>
          <a:bodyPr>
            <a:normAutofit/>
          </a:bodyPr>
          <a:lstStyle/>
          <a:p>
            <a:r>
              <a:rPr lang="en-US" sz="3500" dirty="0"/>
              <a:t>What is Resting heart rate? </a:t>
            </a:r>
          </a:p>
        </p:txBody>
      </p:sp>
      <p:sp>
        <p:nvSpPr>
          <p:cNvPr id="27" name="Rectangle 10">
            <a:extLst>
              <a:ext uri="{FF2B5EF4-FFF2-40B4-BE49-F238E27FC236}">
                <a16:creationId xmlns:a16="http://schemas.microsoft.com/office/drawing/2014/main" id="{7CBFFB10-5F3C-45A5-9821-92FB368A3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5861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2">
            <a:extLst>
              <a:ext uri="{FF2B5EF4-FFF2-40B4-BE49-F238E27FC236}">
                <a16:creationId xmlns:a16="http://schemas.microsoft.com/office/drawing/2014/main" id="{F2D1D0DF-B556-464D-8B70-C84F513E5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948" y="239052"/>
            <a:ext cx="2364660" cy="37498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2"/>
          <a:srcRect l="10870" r="8428" b="1"/>
          <a:stretch/>
        </p:blipFill>
        <p:spPr>
          <a:xfrm>
            <a:off x="297717" y="697722"/>
            <a:ext cx="2119122" cy="2832496"/>
          </a:xfrm>
          <a:prstGeom prst="rect">
            <a:avLst/>
          </a:prstGeom>
        </p:spPr>
      </p:pic>
      <p:sp>
        <p:nvSpPr>
          <p:cNvPr id="29" name="Rectangle 14">
            <a:extLst>
              <a:ext uri="{FF2B5EF4-FFF2-40B4-BE49-F238E27FC236}">
                <a16:creationId xmlns:a16="http://schemas.microsoft.com/office/drawing/2014/main" id="{812316E4-8A32-4D31-BCBA-DA0E40A9B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5344" y="239052"/>
            <a:ext cx="1936656" cy="247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6">
            <a:extLst>
              <a:ext uri="{FF2B5EF4-FFF2-40B4-BE49-F238E27FC236}">
                <a16:creationId xmlns:a16="http://schemas.microsoft.com/office/drawing/2014/main" id="{7CD16D11-6E07-4936-9174-D33F9D88ED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948" y="4154694"/>
            <a:ext cx="2364660" cy="24700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8">
            <a:extLst>
              <a:ext uri="{FF2B5EF4-FFF2-40B4-BE49-F238E27FC236}">
                <a16:creationId xmlns:a16="http://schemas.microsoft.com/office/drawing/2014/main" id="{6FAC2A80-44B3-424E-9614-534D5F430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8571" y="2874898"/>
            <a:ext cx="1933429" cy="37498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l="3426" r="7423"/>
          <a:stretch/>
        </p:blipFill>
        <p:spPr>
          <a:xfrm>
            <a:off x="2761752" y="3619009"/>
            <a:ext cx="1687068" cy="2261614"/>
          </a:xfrm>
          <a:prstGeom prst="rect">
            <a:avLst/>
          </a:prstGeom>
        </p:spPr>
      </p:pic>
      <p:sp>
        <p:nvSpPr>
          <p:cNvPr id="3" name="Content Placeholder 2"/>
          <p:cNvSpPr>
            <a:spLocks noGrp="1"/>
          </p:cNvSpPr>
          <p:nvPr>
            <p:ph idx="1"/>
          </p:nvPr>
        </p:nvSpPr>
        <p:spPr>
          <a:xfrm>
            <a:off x="4933559" y="2493433"/>
            <a:ext cx="3322091" cy="4045018"/>
          </a:xfrm>
        </p:spPr>
        <p:txBody>
          <a:bodyPr vert="horz" lIns="91440" tIns="45720" rIns="91440" bIns="45720" rtlCol="0" anchor="t">
            <a:normAutofit/>
          </a:bodyPr>
          <a:lstStyle/>
          <a:p>
            <a:r>
              <a:rPr lang="en-US" dirty="0"/>
              <a:t>It is how many times your heart beats in 1 minute, while at rest.</a:t>
            </a:r>
          </a:p>
          <a:p>
            <a:r>
              <a:rPr lang="en-US" dirty="0"/>
              <a:t>The best time to check your resting heart rate is in the morning before getting out of bed. (Ideally in conditions like the picture on top):</a:t>
            </a:r>
          </a:p>
        </p:txBody>
      </p:sp>
    </p:spTree>
    <p:extLst>
      <p:ext uri="{BB962C8B-B14F-4D97-AF65-F5344CB8AC3E}">
        <p14:creationId xmlns:p14="http://schemas.microsoft.com/office/powerpoint/2010/main" val="2672269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1562"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4543" y="836023"/>
            <a:ext cx="2039091" cy="5183777"/>
          </a:xfrm>
        </p:spPr>
        <p:txBody>
          <a:bodyPr anchor="ctr">
            <a:normAutofit/>
          </a:bodyPr>
          <a:lstStyle/>
          <a:p>
            <a:r>
              <a:rPr lang="en-US" sz="3100">
                <a:solidFill>
                  <a:srgbClr val="FFFFFF"/>
                </a:solidFill>
              </a:rPr>
              <a:t>What's a normal resting heart rate?</a:t>
            </a:r>
            <a:br>
              <a:rPr lang="en-US" sz="3100">
                <a:solidFill>
                  <a:srgbClr val="FFFFFF"/>
                </a:solidFill>
              </a:rPr>
            </a:br>
            <a:endParaRPr lang="en-US" sz="3100">
              <a:solidFill>
                <a:srgbClr val="FFFFFF"/>
              </a:solidFill>
            </a:endParaRPr>
          </a:p>
        </p:txBody>
      </p:sp>
      <p:sp>
        <p:nvSpPr>
          <p:cNvPr id="26" name="Rectangle 25">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9" name="Content Placeholder 2">
            <a:extLst>
              <a:ext uri="{FF2B5EF4-FFF2-40B4-BE49-F238E27FC236}">
                <a16:creationId xmlns:a16="http://schemas.microsoft.com/office/drawing/2014/main" id="{9316B48C-D3C9-2274-ADBA-858B2803D711}"/>
              </a:ext>
            </a:extLst>
          </p:cNvPr>
          <p:cNvGraphicFramePr>
            <a:graphicFrameLocks noGrp="1"/>
          </p:cNvGraphicFramePr>
          <p:nvPr>
            <p:ph idx="1"/>
            <p:extLst>
              <p:ext uri="{D42A27DB-BD31-4B8C-83A1-F6EECF244321}">
                <p14:modId xmlns:p14="http://schemas.microsoft.com/office/powerpoint/2010/main" val="4211317076"/>
              </p:ext>
            </p:extLst>
          </p:nvPr>
        </p:nvGraphicFramePr>
        <p:xfrm>
          <a:off x="3494111" y="804672"/>
          <a:ext cx="4492602"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665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Screen Shot 2019-09-11 at 9.45.50 PM.png"/>
          <p:cNvPicPr>
            <a:picLocks noChangeAspect="1"/>
          </p:cNvPicPr>
          <p:nvPr/>
        </p:nvPicPr>
        <p:blipFill rotWithShape="1">
          <a:blip r:embed="rId2">
            <a:extLst>
              <a:ext uri="{28A0092B-C50C-407E-A947-70E740481C1C}">
                <a14:useLocalDpi xmlns:a14="http://schemas.microsoft.com/office/drawing/2010/main" val="0"/>
              </a:ext>
            </a:extLst>
          </a:blip>
          <a:srcRect t="11253" b="11011"/>
          <a:stretch/>
        </p:blipFill>
        <p:spPr>
          <a:xfrm>
            <a:off x="482600" y="643467"/>
            <a:ext cx="7504429" cy="5571066"/>
          </a:xfrm>
          <a:prstGeom prst="rect">
            <a:avLst/>
          </a:prstGeom>
        </p:spPr>
      </p:pic>
    </p:spTree>
    <p:extLst>
      <p:ext uri="{BB962C8B-B14F-4D97-AF65-F5344CB8AC3E}">
        <p14:creationId xmlns:p14="http://schemas.microsoft.com/office/powerpoint/2010/main" val="1637121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hlinkClick r:id="rId2"/>
          </p:cNvPr>
          <p:cNvPicPr>
            <a:picLocks noChangeAspect="1"/>
          </p:cNvPicPr>
          <p:nvPr/>
        </p:nvPicPr>
        <p:blipFill rotWithShape="1">
          <a:blip r:embed="rId3"/>
          <a:srcRect l="20386" r="26509"/>
          <a:stretch/>
        </p:blipFill>
        <p:spPr>
          <a:xfrm>
            <a:off x="20" y="10"/>
            <a:ext cx="8469610" cy="6857990"/>
          </a:xfrm>
          <a:prstGeom prst="rect">
            <a:avLst/>
          </a:prstGeom>
        </p:spPr>
      </p:pic>
      <p:sp>
        <p:nvSpPr>
          <p:cNvPr id="10" name="Rectangle 9">
            <a:extLst>
              <a:ext uri="{FF2B5EF4-FFF2-40B4-BE49-F238E27FC236}">
                <a16:creationId xmlns:a16="http://schemas.microsoft.com/office/drawing/2014/main" id="{9163A971-857A-4D4D-B458-BADAF926F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9610" y="0"/>
            <a:ext cx="5802877" cy="685800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p:cNvSpPr>
            <a:spLocks noGrp="1"/>
          </p:cNvSpPr>
          <p:nvPr>
            <p:ph type="title"/>
          </p:nvPr>
        </p:nvSpPr>
        <p:spPr>
          <a:xfrm>
            <a:off x="3038166" y="365758"/>
            <a:ext cx="5088195" cy="1828800"/>
          </a:xfrm>
        </p:spPr>
        <p:txBody>
          <a:bodyPr>
            <a:normAutofit/>
          </a:bodyPr>
          <a:lstStyle/>
          <a:p>
            <a:r>
              <a:rPr lang="en-US" dirty="0"/>
              <a:t>Cardio Tests</a:t>
            </a:r>
          </a:p>
        </p:txBody>
      </p:sp>
      <p:sp>
        <p:nvSpPr>
          <p:cNvPr id="3" name="Content Placeholder 2"/>
          <p:cNvSpPr>
            <a:spLocks noGrp="1"/>
          </p:cNvSpPr>
          <p:nvPr>
            <p:ph idx="1"/>
          </p:nvPr>
        </p:nvSpPr>
        <p:spPr>
          <a:xfrm>
            <a:off x="3038166" y="2516291"/>
            <a:ext cx="5088195" cy="3682896"/>
          </a:xfrm>
        </p:spPr>
        <p:txBody>
          <a:bodyPr vert="horz" lIns="91440" tIns="45720" rIns="91440" bIns="45720" rtlCol="0">
            <a:normAutofit/>
          </a:bodyPr>
          <a:lstStyle/>
          <a:p>
            <a:pPr marL="0" indent="0">
              <a:buNone/>
            </a:pPr>
            <a:r>
              <a:rPr lang="en-US" b="1" dirty="0"/>
              <a:t>Submaximal Test vs. Maximal Test: Pros &amp; Cons</a:t>
            </a:r>
          </a:p>
          <a:p>
            <a:pPr marL="0" indent="0">
              <a:buNone/>
            </a:pPr>
            <a:r>
              <a:rPr lang="en-US" dirty="0"/>
              <a:t>Beep Test: Maximal</a:t>
            </a:r>
          </a:p>
          <a:p>
            <a:pPr marL="0" indent="0">
              <a:buNone/>
            </a:pPr>
            <a:r>
              <a:rPr lang="en-US" dirty="0"/>
              <a:t>Step Test: Submaximal</a:t>
            </a:r>
          </a:p>
          <a:p>
            <a:pPr marL="0" indent="0">
              <a:buNone/>
            </a:pPr>
            <a:endParaRPr lang="en-US" dirty="0"/>
          </a:p>
          <a:p>
            <a:pPr marL="0" indent="0">
              <a:buNone/>
            </a:pPr>
            <a:endParaRPr lang="en-US" dirty="0"/>
          </a:p>
        </p:txBody>
      </p:sp>
      <p:sp>
        <p:nvSpPr>
          <p:cNvPr id="4" name="TextBox 3"/>
          <p:cNvSpPr txBox="1"/>
          <p:nvPr/>
        </p:nvSpPr>
        <p:spPr>
          <a:xfrm>
            <a:off x="8944703" y="335047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80937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9155" y="677863"/>
            <a:ext cx="3400535" cy="1325562"/>
          </a:xfrm>
        </p:spPr>
        <p:txBody>
          <a:bodyPr>
            <a:normAutofit/>
          </a:bodyPr>
          <a:lstStyle/>
          <a:p>
            <a:r>
              <a:rPr lang="en-US" dirty="0"/>
              <a:t>Sports</a:t>
            </a:r>
            <a:endParaRPr lang="en-US"/>
          </a:p>
        </p:txBody>
      </p:sp>
      <p:sp>
        <p:nvSpPr>
          <p:cNvPr id="3" name="Content Placeholder 2"/>
          <p:cNvSpPr>
            <a:spLocks noGrp="1"/>
          </p:cNvSpPr>
          <p:nvPr>
            <p:ph idx="1"/>
          </p:nvPr>
        </p:nvSpPr>
        <p:spPr>
          <a:xfrm>
            <a:off x="539155" y="2325158"/>
            <a:ext cx="3400536" cy="3854979"/>
          </a:xfrm>
        </p:spPr>
        <p:txBody>
          <a:bodyPr vert="horz" lIns="91440" tIns="45720" rIns="91440" bIns="45720" rtlCol="0" anchor="t">
            <a:normAutofit/>
          </a:bodyPr>
          <a:lstStyle/>
          <a:p>
            <a:r>
              <a:rPr lang="en-US" dirty="0"/>
              <a:t>Can be a great form of cardio as long as it is not skill based.</a:t>
            </a:r>
          </a:p>
        </p:txBody>
      </p:sp>
      <p:pic>
        <p:nvPicPr>
          <p:cNvPr id="4" name="Picture 3"/>
          <p:cNvPicPr>
            <a:picLocks noChangeAspect="1"/>
          </p:cNvPicPr>
          <p:nvPr/>
        </p:nvPicPr>
        <p:blipFill>
          <a:blip r:embed="rId2"/>
          <a:stretch>
            <a:fillRect/>
          </a:stretch>
        </p:blipFill>
        <p:spPr>
          <a:xfrm>
            <a:off x="4224867" y="1299576"/>
            <a:ext cx="3907492" cy="4258847"/>
          </a:xfrm>
          <a:prstGeom prst="rect">
            <a:avLst/>
          </a:prstGeom>
        </p:spPr>
      </p:pic>
    </p:spTree>
    <p:extLst>
      <p:ext uri="{BB962C8B-B14F-4D97-AF65-F5344CB8AC3E}">
        <p14:creationId xmlns:p14="http://schemas.microsoft.com/office/powerpoint/2010/main" val="3970716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0"/>
            <a:ext cx="2802142" cy="68580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1441" y="2094021"/>
            <a:ext cx="2264453" cy="1893168"/>
          </a:xfrm>
          <a:noFill/>
        </p:spPr>
        <p:txBody>
          <a:bodyPr anchor="t">
            <a:normAutofit fontScale="90000"/>
          </a:bodyPr>
          <a:lstStyle/>
          <a:p>
            <a:r>
              <a:rPr lang="en-US" sz="2000" b="1">
                <a:solidFill>
                  <a:srgbClr val="FFFFFF"/>
                </a:solidFill>
              </a:rPr>
              <a:t>How to improve your Cardiovascular Endurance Using The FITT Principle: </a:t>
            </a:r>
            <a:br>
              <a:rPr lang="en-US" sz="2000">
                <a:solidFill>
                  <a:srgbClr val="FFFFFF"/>
                </a:solidFill>
              </a:rPr>
            </a:br>
            <a:endParaRPr lang="en-US" sz="2000">
              <a:solidFill>
                <a:srgbClr val="FFFFFF"/>
              </a:solidFill>
            </a:endParaRPr>
          </a:p>
        </p:txBody>
      </p:sp>
      <p:sp useBgFill="1">
        <p:nvSpPr>
          <p:cNvPr id="21" name="Rectangle 20">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4740" y="0"/>
            <a:ext cx="518488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616423" y="643466"/>
            <a:ext cx="4370604" cy="5571067"/>
          </a:xfrm>
        </p:spPr>
        <p:txBody>
          <a:bodyPr vert="horz" lIns="91440" tIns="45720" rIns="91440" bIns="45720" rtlCol="0" anchor="t">
            <a:normAutofit/>
          </a:bodyPr>
          <a:lstStyle/>
          <a:p>
            <a:r>
              <a:rPr lang="en-US" sz="1900" dirty="0"/>
              <a:t>F</a:t>
            </a:r>
            <a:r>
              <a:rPr lang="en-US" sz="1900" b="1" dirty="0"/>
              <a:t>requency</a:t>
            </a:r>
            <a:r>
              <a:rPr lang="en-US" sz="1900" dirty="0"/>
              <a:t>: 3-5 times a week</a:t>
            </a:r>
            <a:br>
              <a:rPr lang="en-US" sz="1900" dirty="0"/>
            </a:br>
            <a:endParaRPr lang="en-US" sz="1900"/>
          </a:p>
          <a:p>
            <a:r>
              <a:rPr lang="en-US" sz="1900" b="1" dirty="0"/>
              <a:t>Intensity</a:t>
            </a:r>
            <a:r>
              <a:rPr lang="en-US" sz="1900" dirty="0"/>
              <a:t>: 60-85 % of your maximum heart rate or at least Moderate-vigorous on the Borg Scale. </a:t>
            </a:r>
          </a:p>
          <a:p>
            <a:r>
              <a:rPr lang="en-US" sz="1900" b="1" dirty="0"/>
              <a:t>Time</a:t>
            </a:r>
            <a:r>
              <a:rPr lang="en-US" sz="1900" dirty="0"/>
              <a:t>: 30 minutes or more (with your heart rate in the target heart rate zone) </a:t>
            </a:r>
          </a:p>
          <a:p>
            <a:r>
              <a:rPr lang="en-US" sz="1900" b="1" dirty="0"/>
              <a:t>Type of Activity: </a:t>
            </a:r>
            <a:r>
              <a:rPr lang="en-US" sz="1900" dirty="0"/>
              <a:t>Choose activities that increase your heart rate over an extended period of time. </a:t>
            </a:r>
          </a:p>
          <a:p>
            <a:r>
              <a:rPr lang="en-US" sz="1900" b="1" dirty="0"/>
              <a:t>Examples:</a:t>
            </a:r>
            <a:r>
              <a:rPr lang="en-US" sz="1900" dirty="0"/>
              <a:t> running, cycling, cross country skiing, rowing, dancing. </a:t>
            </a:r>
          </a:p>
          <a:p>
            <a:endParaRPr lang="en-US" sz="1900"/>
          </a:p>
        </p:txBody>
      </p:sp>
    </p:spTree>
    <p:extLst>
      <p:ext uri="{BB962C8B-B14F-4D97-AF65-F5344CB8AC3E}">
        <p14:creationId xmlns:p14="http://schemas.microsoft.com/office/powerpoint/2010/main" val="236060037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Clarity.thmx</Template>
  <TotalTime>564</TotalTime>
  <Words>839</Words>
  <Application>Microsoft Office PowerPoint</Application>
  <PresentationFormat>On-screen Show (4:3)</PresentationFormat>
  <Paragraphs>108</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View</vt:lpstr>
      <vt:lpstr>PowerPoint Presentation</vt:lpstr>
      <vt:lpstr>CARDIOVASCULAR ENDURANCE  </vt:lpstr>
      <vt:lpstr>Benefits of Developing Your Cardiovascular Endurance:  </vt:lpstr>
      <vt:lpstr>What is Resting heart rate? </vt:lpstr>
      <vt:lpstr>What's a normal resting heart rate? </vt:lpstr>
      <vt:lpstr>PowerPoint Presentation</vt:lpstr>
      <vt:lpstr>Cardio Tests</vt:lpstr>
      <vt:lpstr>Sports</vt:lpstr>
      <vt:lpstr>How to improve your Cardiovascular Endurance Using The FITT Principle:  </vt:lpstr>
      <vt:lpstr>Determining Your Intensity During Aerobic Exercise  </vt:lpstr>
      <vt:lpstr>PowerPoint Presentation</vt:lpstr>
      <vt:lpstr>Heart Rate-18 years old</vt:lpstr>
      <vt:lpstr>Heart Rate</vt:lpstr>
      <vt:lpstr>Heart Rate</vt:lpstr>
      <vt:lpstr>Target Heart Rate over 15 seconds</vt:lpstr>
      <vt:lpstr>RPE</vt:lpstr>
      <vt:lpstr>The Energy Systems  </vt:lpstr>
      <vt:lpstr>The Energy Systems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3 </dc:title>
  <dc:creator>d</dc:creator>
  <cp:lastModifiedBy>Alessandro Tirelli</cp:lastModifiedBy>
  <cp:revision>194</cp:revision>
  <dcterms:created xsi:type="dcterms:W3CDTF">2017-06-14T13:37:58Z</dcterms:created>
  <dcterms:modified xsi:type="dcterms:W3CDTF">2023-01-10T15:40:57Z</dcterms:modified>
</cp:coreProperties>
</file>